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trictFirstAndLastChars="0" embedTrueTypeFonts="1" saveSubsetFonts="1" autoCompressPictures="0" conformance="strict">
  <p:sldMasterIdLst>
    <p:sldMasterId id="2147483730" r:id="rId1"/>
    <p:sldMasterId id="214748373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Fira Sans Condensed" panose="020B0503050000020004" pitchFamily="34" charset="0"/>
      <p:regular r:id="rId39"/>
      <p:bold r:id="rId40"/>
      <p:italic r:id="rId41"/>
      <p:boldItalic r:id="rId42"/>
    </p:embeddedFont>
    <p:embeddedFont>
      <p:font typeface="Josefin Sans" panose="020F0502020204030204" pitchFamily="2" charset="0"/>
      <p:regular r:id="rId43"/>
      <p:bold r:id="rId44"/>
      <p:italic r:id="rId45"/>
      <p:boldItalic r:id="rId46"/>
    </p:embeddedFont>
    <p:embeddedFont>
      <p:font typeface="Nunito" pitchFamily="2"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Open Sans SemiBold" panose="020B0706030804020204" pitchFamily="34" charset="0"/>
      <p:regular r:id="rId55"/>
      <p:bold r:id="rId56"/>
      <p:italic r:id="rId57"/>
      <p:boldItalic r:id="rId58"/>
    </p:embeddedFont>
    <p:embeddedFont>
      <p:font typeface="Roboto" panose="02000000000000000000" pitchFamily="2" charset="0"/>
      <p:regular r:id="rId59"/>
      <p:bold r:id="rId60"/>
      <p:italic r:id="rId61"/>
      <p:boldItalic r:id="rId62"/>
    </p:embeddedFont>
    <p:embeddedFont>
      <p:font typeface="Roboto Condensed Light" panose="02000000000000000000" pitchFamily="2" charset="0"/>
      <p:regular r:id="rId63"/>
      <p:italic r:id="rId64"/>
    </p:embeddedFont>
  </p:embeddedFontLst>
  <p:defaultText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p:restoredLeft sz="15.62%"/>
    <p:restoredTop sz="94.66%"/>
  </p:normalViewPr>
  <p:slideViewPr>
    <p:cSldViewPr snapToGrid="0">
      <p:cViewPr varScale="1">
        <p:scale>
          <a:sx n="48" d="100"/>
          <a:sy n="48" d="100"/>
        </p:scale>
        <p:origin x="111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purl.oclc.org/ooxml/officeDocument/relationships/slide" Target="slides/slide24.xml"/><Relationship Id="rId21" Type="http://purl.oclc.org/ooxml/officeDocument/relationships/slide" Target="slides/slide19.xml"/><Relationship Id="rId34" Type="http://purl.oclc.org/ooxml/officeDocument/relationships/notesMaster" Target="notesMasters/notesMaster1.xml"/><Relationship Id="rId42" Type="http://purl.oclc.org/ooxml/officeDocument/relationships/font" Target="fonts/font8.fntdata"/><Relationship Id="rId47" Type="http://purl.oclc.org/ooxml/officeDocument/relationships/font" Target="fonts/font13.fntdata"/><Relationship Id="rId50" Type="http://purl.oclc.org/ooxml/officeDocument/relationships/font" Target="fonts/font16.fntdata"/><Relationship Id="rId55" Type="http://purl.oclc.org/ooxml/officeDocument/relationships/font" Target="fonts/font21.fntdata"/><Relationship Id="rId63" Type="http://purl.oclc.org/ooxml/officeDocument/relationships/font" Target="fonts/font29.fntdata"/><Relationship Id="rId68" Type="http://purl.oclc.org/ooxml/officeDocument/relationships/tableStyles" Target="tableStyles.xml"/><Relationship Id="rId7" Type="http://purl.oclc.org/ooxml/officeDocument/relationships/slide" Target="slides/slide5.xml"/><Relationship Id="rId2" Type="http://purl.oclc.org/ooxml/officeDocument/relationships/slideMaster" Target="slideMasters/slideMaster2.xml"/><Relationship Id="rId16" Type="http://purl.oclc.org/ooxml/officeDocument/relationships/slide" Target="slides/slide14.xml"/><Relationship Id="rId29" Type="http://purl.oclc.org/ooxml/officeDocument/relationships/slide" Target="slides/slide27.xml"/><Relationship Id="rId11" Type="http://purl.oclc.org/ooxml/officeDocument/relationships/slide" Target="slides/slide9.xml"/><Relationship Id="rId24" Type="http://purl.oclc.org/ooxml/officeDocument/relationships/slide" Target="slides/slide22.xml"/><Relationship Id="rId32" Type="http://purl.oclc.org/ooxml/officeDocument/relationships/slide" Target="slides/slide30.xml"/><Relationship Id="rId37" Type="http://purl.oclc.org/ooxml/officeDocument/relationships/font" Target="fonts/font3.fntdata"/><Relationship Id="rId40" Type="http://purl.oclc.org/ooxml/officeDocument/relationships/font" Target="fonts/font6.fntdata"/><Relationship Id="rId45" Type="http://purl.oclc.org/ooxml/officeDocument/relationships/font" Target="fonts/font11.fntdata"/><Relationship Id="rId53" Type="http://purl.oclc.org/ooxml/officeDocument/relationships/font" Target="fonts/font19.fntdata"/><Relationship Id="rId58" Type="http://purl.oclc.org/ooxml/officeDocument/relationships/font" Target="fonts/font24.fntdata"/><Relationship Id="rId66" Type="http://purl.oclc.org/ooxml/officeDocument/relationships/viewProps" Target="viewProps.xml"/><Relationship Id="rId5" Type="http://purl.oclc.org/ooxml/officeDocument/relationships/slide" Target="slides/slide3.xml"/><Relationship Id="rId61" Type="http://purl.oclc.org/ooxml/officeDocument/relationships/font" Target="fonts/font27.fntdata"/><Relationship Id="rId19" Type="http://purl.oclc.org/ooxml/officeDocument/relationships/slide" Target="slides/slide17.xml"/><Relationship Id="rId14" Type="http://purl.oclc.org/ooxml/officeDocument/relationships/slide" Target="slides/slide12.xml"/><Relationship Id="rId22" Type="http://purl.oclc.org/ooxml/officeDocument/relationships/slide" Target="slides/slide20.xml"/><Relationship Id="rId27" Type="http://purl.oclc.org/ooxml/officeDocument/relationships/slide" Target="slides/slide25.xml"/><Relationship Id="rId30" Type="http://purl.oclc.org/ooxml/officeDocument/relationships/slide" Target="slides/slide28.xml"/><Relationship Id="rId35" Type="http://purl.oclc.org/ooxml/officeDocument/relationships/font" Target="fonts/font1.fntdata"/><Relationship Id="rId43" Type="http://purl.oclc.org/ooxml/officeDocument/relationships/font" Target="fonts/font9.fntdata"/><Relationship Id="rId48" Type="http://purl.oclc.org/ooxml/officeDocument/relationships/font" Target="fonts/font14.fntdata"/><Relationship Id="rId56" Type="http://purl.oclc.org/ooxml/officeDocument/relationships/font" Target="fonts/font22.fntdata"/><Relationship Id="rId64" Type="http://purl.oclc.org/ooxml/officeDocument/relationships/font" Target="fonts/font30.fntdata"/><Relationship Id="rId8" Type="http://purl.oclc.org/ooxml/officeDocument/relationships/slide" Target="slides/slide6.xml"/><Relationship Id="rId51" Type="http://purl.oclc.org/ooxml/officeDocument/relationships/font" Target="fonts/font17.fntdata"/><Relationship Id="rId3" Type="http://purl.oclc.org/ooxml/officeDocument/relationships/slide" Target="slides/slide1.xml"/><Relationship Id="rId12" Type="http://purl.oclc.org/ooxml/officeDocument/relationships/slide" Target="slides/slide10.xml"/><Relationship Id="rId17" Type="http://purl.oclc.org/ooxml/officeDocument/relationships/slide" Target="slides/slide15.xml"/><Relationship Id="rId25" Type="http://purl.oclc.org/ooxml/officeDocument/relationships/slide" Target="slides/slide23.xml"/><Relationship Id="rId33" Type="http://purl.oclc.org/ooxml/officeDocument/relationships/slide" Target="slides/slide31.xml"/><Relationship Id="rId38" Type="http://purl.oclc.org/ooxml/officeDocument/relationships/font" Target="fonts/font4.fntdata"/><Relationship Id="rId46" Type="http://purl.oclc.org/ooxml/officeDocument/relationships/font" Target="fonts/font12.fntdata"/><Relationship Id="rId59" Type="http://purl.oclc.org/ooxml/officeDocument/relationships/font" Target="fonts/font25.fntdata"/><Relationship Id="rId67" Type="http://purl.oclc.org/ooxml/officeDocument/relationships/theme" Target="theme/theme1.xml"/><Relationship Id="rId20" Type="http://purl.oclc.org/ooxml/officeDocument/relationships/slide" Target="slides/slide18.xml"/><Relationship Id="rId41" Type="http://purl.oclc.org/ooxml/officeDocument/relationships/font" Target="fonts/font7.fntdata"/><Relationship Id="rId54" Type="http://purl.oclc.org/ooxml/officeDocument/relationships/font" Target="fonts/font20.fntdata"/><Relationship Id="rId62" Type="http://purl.oclc.org/ooxml/officeDocument/relationships/font" Target="fonts/font28.fntdata"/><Relationship Id="rId1" Type="http://purl.oclc.org/ooxml/officeDocument/relationships/slideMaster" Target="slideMasters/slideMaster1.xml"/><Relationship Id="rId6" Type="http://purl.oclc.org/ooxml/officeDocument/relationships/slide" Target="slides/slide4.xml"/><Relationship Id="rId15" Type="http://purl.oclc.org/ooxml/officeDocument/relationships/slide" Target="slides/slide13.xml"/><Relationship Id="rId23" Type="http://purl.oclc.org/ooxml/officeDocument/relationships/slide" Target="slides/slide21.xml"/><Relationship Id="rId28" Type="http://purl.oclc.org/ooxml/officeDocument/relationships/slide" Target="slides/slide26.xml"/><Relationship Id="rId36" Type="http://purl.oclc.org/ooxml/officeDocument/relationships/font" Target="fonts/font2.fntdata"/><Relationship Id="rId49" Type="http://purl.oclc.org/ooxml/officeDocument/relationships/font" Target="fonts/font15.fntdata"/><Relationship Id="rId57" Type="http://purl.oclc.org/ooxml/officeDocument/relationships/font" Target="fonts/font23.fntdata"/><Relationship Id="rId10" Type="http://purl.oclc.org/ooxml/officeDocument/relationships/slide" Target="slides/slide8.xml"/><Relationship Id="rId31" Type="http://purl.oclc.org/ooxml/officeDocument/relationships/slide" Target="slides/slide29.xml"/><Relationship Id="rId44" Type="http://purl.oclc.org/ooxml/officeDocument/relationships/font" Target="fonts/font10.fntdata"/><Relationship Id="rId52" Type="http://purl.oclc.org/ooxml/officeDocument/relationships/font" Target="fonts/font18.fntdata"/><Relationship Id="rId60" Type="http://purl.oclc.org/ooxml/officeDocument/relationships/font" Target="fonts/font26.fntdata"/><Relationship Id="rId65" Type="http://purl.oclc.org/ooxml/officeDocument/relationships/presProps" Target="presProps.xml"/><Relationship Id="rId4" Type="http://purl.oclc.org/ooxml/officeDocument/relationships/slide" Target="slides/slide2.xml"/><Relationship Id="rId9" Type="http://purl.oclc.org/ooxml/officeDocument/relationships/slide" Target="slides/slide7.xml"/><Relationship Id="rId13" Type="http://purl.oclc.org/ooxml/officeDocument/relationships/slide" Target="slides/slide11.xml"/><Relationship Id="rId18" Type="http://purl.oclc.org/ooxml/officeDocument/relationships/slide" Target="slides/slide16.xml"/><Relationship Id="rId39" Type="http://purl.oclc.org/ooxml/officeDocument/relationships/font" Target="fonts/font5.fntdata"/></Relationships>
</file>

<file path=ppt/notesMasters/_rels/notesMaster1.xml.rels><?xml version="1.0" encoding="UTF-8" standalone="yes"?>
<Relationships xmlns="http://schemas.openxmlformats.org/package/2006/relationships"><Relationship Id="rId1" Type="http://purl.oclc.org/ooxml/officeDocument/relationships/theme" Target="../theme/theme3.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23.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24.xml"/><Relationship Id="rId1" Type="http://purl.oclc.org/ooxml/officeDocument/relationships/notesMaster" Target="../notesMasters/notesMaster1.xml"/></Relationships>
</file>

<file path=ppt/notesSlides/_rels/notesSlide25.xml.rels><?xml version="1.0" encoding="UTF-8" standalone="yes"?>
<Relationships xmlns="http://schemas.openxmlformats.org/package/2006/relationships"><Relationship Id="rId2" Type="http://purl.oclc.org/ooxml/officeDocument/relationships/slide" Target="../slides/slide25.xml"/><Relationship Id="rId1" Type="http://purl.oclc.org/ooxml/officeDocument/relationships/notesMaster" Target="../notesMasters/notesMaster1.xml"/></Relationships>
</file>

<file path=ppt/notesSlides/_rels/notesSlide26.xml.rels><?xml version="1.0" encoding="UTF-8" standalone="yes"?>
<Relationships xmlns="http://schemas.openxmlformats.org/package/2006/relationships"><Relationship Id="rId2" Type="http://purl.oclc.org/ooxml/officeDocument/relationships/slide" Target="../slides/slide26.xml"/><Relationship Id="rId1" Type="http://purl.oclc.org/ooxml/officeDocument/relationships/notesMaster" Target="../notesMasters/notesMaster1.xml"/></Relationships>
</file>

<file path=ppt/notesSlides/_rels/notesSlide27.xml.rels><?xml version="1.0" encoding="UTF-8" standalone="yes"?>
<Relationships xmlns="http://schemas.openxmlformats.org/package/2006/relationships"><Relationship Id="rId2" Type="http://purl.oclc.org/ooxml/officeDocument/relationships/slide" Target="../slides/slide27.xml"/><Relationship Id="rId1" Type="http://purl.oclc.org/ooxml/officeDocument/relationships/notesMaster" Target="../notesMasters/notesMaster1.xml"/></Relationships>
</file>

<file path=ppt/notesSlides/_rels/notesSlide28.xml.rels><?xml version="1.0" encoding="UTF-8" standalone="yes"?>
<Relationships xmlns="http://schemas.openxmlformats.org/package/2006/relationships"><Relationship Id="rId2" Type="http://purl.oclc.org/ooxml/officeDocument/relationships/slide" Target="../slides/slide28.xml"/><Relationship Id="rId1" Type="http://purl.oclc.org/ooxml/officeDocument/relationships/notesMaster" Target="../notesMasters/notesMaster1.xml"/></Relationships>
</file>

<file path=ppt/notesSlides/_rels/notesSlide29.xml.rels><?xml version="1.0" encoding="UTF-8" standalone="yes"?>
<Relationships xmlns="http://schemas.openxmlformats.org/package/2006/relationships"><Relationship Id="rId2" Type="http://purl.oclc.org/ooxml/officeDocument/relationships/slide" Target="../slides/slide29.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30.xml.rels><?xml version="1.0" encoding="UTF-8" standalone="yes"?>
<Relationships xmlns="http://schemas.openxmlformats.org/package/2006/relationships"><Relationship Id="rId2" Type="http://purl.oclc.org/ooxml/officeDocument/relationships/slide" Target="../slides/slide30.xml"/><Relationship Id="rId1" Type="http://purl.oclc.org/ooxml/officeDocument/relationships/notesMaster" Target="../notesMasters/notesMaster1.xml"/></Relationships>
</file>

<file path=ppt/notesSlides/_rels/notesSlide31.xml.rels><?xml version="1.0" encoding="UTF-8" standalone="yes"?>
<Relationships xmlns="http://schemas.openxmlformats.org/package/2006/relationships"><Relationship Id="rId2" Type="http://purl.oclc.org/ooxml/officeDocument/relationships/slide" Target="../slides/slide31.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showMasterSp="0" showMasterPhAnim="0">
  <p:cSld>
    <p:spTree>
      <p:nvGrpSpPr>
        <p:cNvPr id="1" name="Shape 1164"/>
        <p:cNvGrpSpPr/>
        <p:nvPr/>
      </p:nvGrpSpPr>
      <p:grpSpPr>
        <a:xfrm>
          <a:off x="0" y="0"/>
          <a:ext cx="0" cy="0"/>
          <a:chOff x="0" y="0"/>
          <a:chExt cx="0" cy="0"/>
        </a:xfrm>
      </p:grpSpPr>
      <p:sp>
        <p:nvSpPr>
          <p:cNvPr id="1165" name="Google Shape;11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purl.oclc.org/ooxml/drawingml/main" xmlns:r="http://purl.oclc.org/ooxml/officeDocument/relationships" xmlns:p="http://purl.oclc.org/ooxml/presentationml/main" showMasterSp="0" showMasterPhAnim="0">
  <p:cSld>
    <p:spTree>
      <p:nvGrpSpPr>
        <p:cNvPr id="1" name="Shape 1245"/>
        <p:cNvGrpSpPr/>
        <p:nvPr/>
      </p:nvGrpSpPr>
      <p:grpSpPr>
        <a:xfrm>
          <a:off x="0" y="0"/>
          <a:ext cx="0" cy="0"/>
          <a:chOff x="0" y="0"/>
          <a:chExt cx="0" cy="0"/>
        </a:xfrm>
      </p:grpSpPr>
      <p:sp>
        <p:nvSpPr>
          <p:cNvPr id="1246" name="Google Shape;1246;gd1e87cec6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d1e87cec6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purl.oclc.org/ooxml/drawingml/main" xmlns:r="http://purl.oclc.org/ooxml/officeDocument/relationships" xmlns:p="http://purl.oclc.org/ooxml/presentationml/main" showMasterSp="0" showMasterPhAnim="0">
  <p:cSld>
    <p:spTree>
      <p:nvGrpSpPr>
        <p:cNvPr id="1" name="Shape 1259"/>
        <p:cNvGrpSpPr/>
        <p:nvPr/>
      </p:nvGrpSpPr>
      <p:grpSpPr>
        <a:xfrm>
          <a:off x="0" y="0"/>
          <a:ext cx="0" cy="0"/>
          <a:chOff x="0" y="0"/>
          <a:chExt cx="0" cy="0"/>
        </a:xfrm>
      </p:grpSpPr>
      <p:sp>
        <p:nvSpPr>
          <p:cNvPr id="1260" name="Google Shape;1260;g2298ce6b67d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2298ce6b67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purl.oclc.org/ooxml/drawingml/main" xmlns:r="http://purl.oclc.org/ooxml/officeDocument/relationships" xmlns:p="http://purl.oclc.org/ooxml/presentationml/main" showMasterSp="0" showMasterPhAnim="0">
  <p:cSld>
    <p:spTree>
      <p:nvGrpSpPr>
        <p:cNvPr id="1" name="Shape 1266"/>
        <p:cNvGrpSpPr/>
        <p:nvPr/>
      </p:nvGrpSpPr>
      <p:grpSpPr>
        <a:xfrm>
          <a:off x="0" y="0"/>
          <a:ext cx="0" cy="0"/>
          <a:chOff x="0" y="0"/>
          <a:chExt cx="0" cy="0"/>
        </a:xfrm>
      </p:grpSpPr>
      <p:sp>
        <p:nvSpPr>
          <p:cNvPr id="1267" name="Google Shape;1267;g22a9d0b44a4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22a9d0b44a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purl.oclc.org/ooxml/drawingml/main" xmlns:r="http://purl.oclc.org/ooxml/officeDocument/relationships" xmlns:p="http://purl.oclc.org/ooxml/presentationml/main" showMasterSp="0" showMasterPhAnim="0">
  <p:cSld>
    <p:spTree>
      <p:nvGrpSpPr>
        <p:cNvPr id="1" name="Shape 1278"/>
        <p:cNvGrpSpPr/>
        <p:nvPr/>
      </p:nvGrpSpPr>
      <p:grpSpPr>
        <a:xfrm>
          <a:off x="0" y="0"/>
          <a:ext cx="0" cy="0"/>
          <a:chOff x="0" y="0"/>
          <a:chExt cx="0" cy="0"/>
        </a:xfrm>
      </p:grpSpPr>
      <p:sp>
        <p:nvSpPr>
          <p:cNvPr id="1279" name="Google Shape;1279;g2298ce6b67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2298ce6b6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purl.oclc.org/ooxml/drawingml/main" xmlns:r="http://purl.oclc.org/ooxml/officeDocument/relationships" xmlns:p="http://purl.oclc.org/ooxml/presentationml/main" showMasterSp="0" showMasterPhAnim="0">
  <p:cSld>
    <p:spTree>
      <p:nvGrpSpPr>
        <p:cNvPr id="1" name="Shape 1284"/>
        <p:cNvGrpSpPr/>
        <p:nvPr/>
      </p:nvGrpSpPr>
      <p:grpSpPr>
        <a:xfrm>
          <a:off x="0" y="0"/>
          <a:ext cx="0" cy="0"/>
          <a:chOff x="0" y="0"/>
          <a:chExt cx="0" cy="0"/>
        </a:xfrm>
      </p:grpSpPr>
      <p:sp>
        <p:nvSpPr>
          <p:cNvPr id="1285" name="Google Shape;1285;g22a9d0b44a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22a9d0b44a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purl.oclc.org/ooxml/drawingml/main" xmlns:r="http://purl.oclc.org/ooxml/officeDocument/relationships" xmlns:p="http://purl.oclc.org/ooxml/presentationml/main" showMasterSp="0" showMasterPhAnim="0">
  <p:cSld>
    <p:spTree>
      <p:nvGrpSpPr>
        <p:cNvPr id="1" name="Shape 1288"/>
        <p:cNvGrpSpPr/>
        <p:nvPr/>
      </p:nvGrpSpPr>
      <p:grpSpPr>
        <a:xfrm>
          <a:off x="0" y="0"/>
          <a:ext cx="0" cy="0"/>
          <a:chOff x="0" y="0"/>
          <a:chExt cx="0" cy="0"/>
        </a:xfrm>
      </p:grpSpPr>
      <p:sp>
        <p:nvSpPr>
          <p:cNvPr id="1289" name="Google Shape;1289;g22a9d0b44a4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22a9d0b44a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purl.oclc.org/ooxml/drawingml/main" xmlns:r="http://purl.oclc.org/ooxml/officeDocument/relationships" xmlns:p="http://purl.oclc.org/ooxml/presentationml/main" showMasterSp="0" showMasterPhAnim="0">
  <p:cSld>
    <p:spTree>
      <p:nvGrpSpPr>
        <p:cNvPr id="1" name="Shape 1292"/>
        <p:cNvGrpSpPr/>
        <p:nvPr/>
      </p:nvGrpSpPr>
      <p:grpSpPr>
        <a:xfrm>
          <a:off x="0" y="0"/>
          <a:ext cx="0" cy="0"/>
          <a:chOff x="0" y="0"/>
          <a:chExt cx="0" cy="0"/>
        </a:xfrm>
      </p:grpSpPr>
      <p:sp>
        <p:nvSpPr>
          <p:cNvPr id="1293" name="Google Shape;1293;g22a9d0b44a4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22a9d0b44a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purl.oclc.org/ooxml/drawingml/main" xmlns:r="http://purl.oclc.org/ooxml/officeDocument/relationships" xmlns:p="http://purl.oclc.org/ooxml/presentationml/main" showMasterSp="0" showMasterPhAnim="0">
  <p:cSld>
    <p:spTree>
      <p:nvGrpSpPr>
        <p:cNvPr id="1" name="Shape 1301"/>
        <p:cNvGrpSpPr/>
        <p:nvPr/>
      </p:nvGrpSpPr>
      <p:grpSpPr>
        <a:xfrm>
          <a:off x="0" y="0"/>
          <a:ext cx="0" cy="0"/>
          <a:chOff x="0" y="0"/>
          <a:chExt cx="0" cy="0"/>
        </a:xfrm>
      </p:grpSpPr>
      <p:sp>
        <p:nvSpPr>
          <p:cNvPr id="1302" name="Google Shape;1302;g22a9d0b44a4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22a9d0b44a4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purl.oclc.org/ooxml/drawingml/main" xmlns:r="http://purl.oclc.org/ooxml/officeDocument/relationships" xmlns:p="http://purl.oclc.org/ooxml/presentationml/main" showMasterSp="0" showMasterPhAnim="0">
  <p:cSld>
    <p:spTree>
      <p:nvGrpSpPr>
        <p:cNvPr id="1" name="Shape 1316"/>
        <p:cNvGrpSpPr/>
        <p:nvPr/>
      </p:nvGrpSpPr>
      <p:grpSpPr>
        <a:xfrm>
          <a:off x="0" y="0"/>
          <a:ext cx="0" cy="0"/>
          <a:chOff x="0" y="0"/>
          <a:chExt cx="0" cy="0"/>
        </a:xfrm>
      </p:grpSpPr>
      <p:sp>
        <p:nvSpPr>
          <p:cNvPr id="1317" name="Google Shape;1317;g22a9d0b44a4_0_6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22a9d0b44a4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purl.oclc.org/ooxml/drawingml/main" xmlns:r="http://purl.oclc.org/ooxml/officeDocument/relationships" xmlns:p="http://purl.oclc.org/ooxml/presentationml/main" showMasterSp="0" showMasterPhAnim="0">
  <p:cSld>
    <p:spTree>
      <p:nvGrpSpPr>
        <p:cNvPr id="1" name="Shape 1329"/>
        <p:cNvGrpSpPr/>
        <p:nvPr/>
      </p:nvGrpSpPr>
      <p:grpSpPr>
        <a:xfrm>
          <a:off x="0" y="0"/>
          <a:ext cx="0" cy="0"/>
          <a:chOff x="0" y="0"/>
          <a:chExt cx="0" cy="0"/>
        </a:xfrm>
      </p:grpSpPr>
      <p:sp>
        <p:nvSpPr>
          <p:cNvPr id="1330" name="Google Shape;1330;g22a9d0b44a4_0_8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22a9d0b44a4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purl.oclc.org/ooxml/drawingml/main" xmlns:r="http://purl.oclc.org/ooxml/officeDocument/relationships" xmlns:p="http://purl.oclc.org/ooxml/presentationml/main" showMasterSp="0" showMasterPhAnim="0">
  <p:cSld>
    <p:spTree>
      <p:nvGrpSpPr>
        <p:cNvPr id="1" name="Shape 1171"/>
        <p:cNvGrpSpPr/>
        <p:nvPr/>
      </p:nvGrpSpPr>
      <p:grpSpPr>
        <a:xfrm>
          <a:off x="0" y="0"/>
          <a:ext cx="0" cy="0"/>
          <a:chOff x="0" y="0"/>
          <a:chExt cx="0" cy="0"/>
        </a:xfrm>
      </p:grpSpPr>
      <p:sp>
        <p:nvSpPr>
          <p:cNvPr id="1172" name="Google Shape;1172;g1e411db211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1e411db211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purl.oclc.org/ooxml/drawingml/main" xmlns:r="http://purl.oclc.org/ooxml/officeDocument/relationships" xmlns:p="http://purl.oclc.org/ooxml/presentationml/main" showMasterSp="0" showMasterPhAnim="0">
  <p:cSld>
    <p:spTree>
      <p:nvGrpSpPr>
        <p:cNvPr id="1" name="Shape 1335"/>
        <p:cNvGrpSpPr/>
        <p:nvPr/>
      </p:nvGrpSpPr>
      <p:grpSpPr>
        <a:xfrm>
          <a:off x="0" y="0"/>
          <a:ext cx="0" cy="0"/>
          <a:chOff x="0" y="0"/>
          <a:chExt cx="0" cy="0"/>
        </a:xfrm>
      </p:grpSpPr>
      <p:sp>
        <p:nvSpPr>
          <p:cNvPr id="1336" name="Google Shape;1336;g22a9d0b44a4_0_1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22a9d0b44a4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purl.oclc.org/ooxml/drawingml/main" xmlns:r="http://purl.oclc.org/ooxml/officeDocument/relationships" xmlns:p="http://purl.oclc.org/ooxml/presentationml/main" showMasterSp="0" showMasterPhAnim="0">
  <p:cSld>
    <p:spTree>
      <p:nvGrpSpPr>
        <p:cNvPr id="1" name="Shape 1349"/>
        <p:cNvGrpSpPr/>
        <p:nvPr/>
      </p:nvGrpSpPr>
      <p:grpSpPr>
        <a:xfrm>
          <a:off x="0" y="0"/>
          <a:ext cx="0" cy="0"/>
          <a:chOff x="0" y="0"/>
          <a:chExt cx="0" cy="0"/>
        </a:xfrm>
      </p:grpSpPr>
      <p:sp>
        <p:nvSpPr>
          <p:cNvPr id="1350" name="Google Shape;1350;g22a9d0b44a4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22a9d0b44a4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purl.oclc.org/ooxml/drawingml/main" xmlns:r="http://purl.oclc.org/ooxml/officeDocument/relationships" xmlns:p="http://purl.oclc.org/ooxml/presentationml/main" showMasterSp="0" showMasterPhAnim="0">
  <p:cSld>
    <p:spTree>
      <p:nvGrpSpPr>
        <p:cNvPr id="1" name="Shape 1358"/>
        <p:cNvGrpSpPr/>
        <p:nvPr/>
      </p:nvGrpSpPr>
      <p:grpSpPr>
        <a:xfrm>
          <a:off x="0" y="0"/>
          <a:ext cx="0" cy="0"/>
          <a:chOff x="0" y="0"/>
          <a:chExt cx="0" cy="0"/>
        </a:xfrm>
      </p:grpSpPr>
      <p:sp>
        <p:nvSpPr>
          <p:cNvPr id="1359" name="Google Shape;1359;g22a9d0b44a4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22a9d0b44a4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purl.oclc.org/ooxml/drawingml/main" xmlns:r="http://purl.oclc.org/ooxml/officeDocument/relationships" xmlns:p="http://purl.oclc.org/ooxml/presentationml/main" showMasterSp="0" showMasterPhAnim="0">
  <p:cSld>
    <p:spTree>
      <p:nvGrpSpPr>
        <p:cNvPr id="1" name="Shape 1372"/>
        <p:cNvGrpSpPr/>
        <p:nvPr/>
      </p:nvGrpSpPr>
      <p:grpSpPr>
        <a:xfrm>
          <a:off x="0" y="0"/>
          <a:ext cx="0" cy="0"/>
          <a:chOff x="0" y="0"/>
          <a:chExt cx="0" cy="0"/>
        </a:xfrm>
      </p:grpSpPr>
      <p:sp>
        <p:nvSpPr>
          <p:cNvPr id="1373" name="Google Shape;1373;g22a9d0b44a4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22a9d0b44a4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purl.oclc.org/ooxml/drawingml/main" xmlns:r="http://purl.oclc.org/ooxml/officeDocument/relationships" xmlns:p="http://purl.oclc.org/ooxml/presentationml/main" showMasterSp="0" showMasterPhAnim="0">
  <p:cSld>
    <p:spTree>
      <p:nvGrpSpPr>
        <p:cNvPr id="1" name="Shape 1382"/>
        <p:cNvGrpSpPr/>
        <p:nvPr/>
      </p:nvGrpSpPr>
      <p:grpSpPr>
        <a:xfrm>
          <a:off x="0" y="0"/>
          <a:ext cx="0" cy="0"/>
          <a:chOff x="0" y="0"/>
          <a:chExt cx="0" cy="0"/>
        </a:xfrm>
      </p:grpSpPr>
      <p:sp>
        <p:nvSpPr>
          <p:cNvPr id="1383" name="Google Shape;1383;g22a9d0b44a4_0_8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2a9d0b44a4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purl.oclc.org/ooxml/drawingml/main" xmlns:r="http://purl.oclc.org/ooxml/officeDocument/relationships" xmlns:p="http://purl.oclc.org/ooxml/presentationml/main" showMasterSp="0" showMasterPhAnim="0">
  <p:cSld>
    <p:spTree>
      <p:nvGrpSpPr>
        <p:cNvPr id="1" name="Shape 1394"/>
        <p:cNvGrpSpPr/>
        <p:nvPr/>
      </p:nvGrpSpPr>
      <p:grpSpPr>
        <a:xfrm>
          <a:off x="0" y="0"/>
          <a:ext cx="0" cy="0"/>
          <a:chOff x="0" y="0"/>
          <a:chExt cx="0" cy="0"/>
        </a:xfrm>
      </p:grpSpPr>
      <p:sp>
        <p:nvSpPr>
          <p:cNvPr id="1395" name="Google Shape;1395;g2298ce6b67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2298ce6b67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purl.oclc.org/ooxml/drawingml/main" xmlns:r="http://purl.oclc.org/ooxml/officeDocument/relationships" xmlns:p="http://purl.oclc.org/ooxml/presentationml/main" showMasterSp="0" showMasterPhAnim="0">
  <p:cSld>
    <p:spTree>
      <p:nvGrpSpPr>
        <p:cNvPr id="1" name="Shape 1400"/>
        <p:cNvGrpSpPr/>
        <p:nvPr/>
      </p:nvGrpSpPr>
      <p:grpSpPr>
        <a:xfrm>
          <a:off x="0" y="0"/>
          <a:ext cx="0" cy="0"/>
          <a:chOff x="0" y="0"/>
          <a:chExt cx="0" cy="0"/>
        </a:xfrm>
      </p:grpSpPr>
      <p:sp>
        <p:nvSpPr>
          <p:cNvPr id="1401" name="Google Shape;1401;g22a9d0b44a4_0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22a9d0b44a4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purl.oclc.org/ooxml/drawingml/main" xmlns:r="http://purl.oclc.org/ooxml/officeDocument/relationships" xmlns:p="http://purl.oclc.org/ooxml/presentationml/main" showMasterSp="0" showMasterPhAnim="0">
  <p:cSld>
    <p:spTree>
      <p:nvGrpSpPr>
        <p:cNvPr id="1" name="Shape 1413"/>
        <p:cNvGrpSpPr/>
        <p:nvPr/>
      </p:nvGrpSpPr>
      <p:grpSpPr>
        <a:xfrm>
          <a:off x="0" y="0"/>
          <a:ext cx="0" cy="0"/>
          <a:chOff x="0" y="0"/>
          <a:chExt cx="0" cy="0"/>
        </a:xfrm>
      </p:grpSpPr>
      <p:sp>
        <p:nvSpPr>
          <p:cNvPr id="1414" name="Google Shape;1414;g22a9d0b44a4_0_9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22a9d0b44a4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purl.oclc.org/ooxml/drawingml/main" xmlns:r="http://purl.oclc.org/ooxml/officeDocument/relationships" xmlns:p="http://purl.oclc.org/ooxml/presentationml/main" showMasterSp="0" showMasterPhAnim="0">
  <p:cSld>
    <p:spTree>
      <p:nvGrpSpPr>
        <p:cNvPr id="1" name="Shape 1426"/>
        <p:cNvGrpSpPr/>
        <p:nvPr/>
      </p:nvGrpSpPr>
      <p:grpSpPr>
        <a:xfrm>
          <a:off x="0" y="0"/>
          <a:ext cx="0" cy="0"/>
          <a:chOff x="0" y="0"/>
          <a:chExt cx="0" cy="0"/>
        </a:xfrm>
      </p:grpSpPr>
      <p:sp>
        <p:nvSpPr>
          <p:cNvPr id="1427" name="Google Shape;1427;g22a9d0b44a4_0_9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22a9d0b44a4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purl.oclc.org/ooxml/drawingml/main" xmlns:r="http://purl.oclc.org/ooxml/officeDocument/relationships" xmlns:p="http://purl.oclc.org/ooxml/presentationml/main" showMasterSp="0" showMasterPhAnim="0">
  <p:cSld>
    <p:spTree>
      <p:nvGrpSpPr>
        <p:cNvPr id="1" name="Shape 1433"/>
        <p:cNvGrpSpPr/>
        <p:nvPr/>
      </p:nvGrpSpPr>
      <p:grpSpPr>
        <a:xfrm>
          <a:off x="0" y="0"/>
          <a:ext cx="0" cy="0"/>
          <a:chOff x="0" y="0"/>
          <a:chExt cx="0" cy="0"/>
        </a:xfrm>
      </p:grpSpPr>
      <p:sp>
        <p:nvSpPr>
          <p:cNvPr id="1434" name="Google Shape;1434;g22a9d0b44a4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22a9d0b44a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purl.oclc.org/ooxml/drawingml/main" xmlns:r="http://purl.oclc.org/ooxml/officeDocument/relationships" xmlns:p="http://purl.oclc.org/ooxml/presentationml/main" showMasterSp="0" showMasterPhAnim="0">
  <p:cSld>
    <p:spTree>
      <p:nvGrpSpPr>
        <p:cNvPr id="1" name="Shape 1177"/>
        <p:cNvGrpSpPr/>
        <p:nvPr/>
      </p:nvGrpSpPr>
      <p:grpSpPr>
        <a:xfrm>
          <a:off x="0" y="0"/>
          <a:ext cx="0" cy="0"/>
          <a:chOff x="0" y="0"/>
          <a:chExt cx="0" cy="0"/>
        </a:xfrm>
      </p:grpSpPr>
      <p:sp>
        <p:nvSpPr>
          <p:cNvPr id="1178" name="Google Shape;1178;gb347e33ac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purl.oclc.org/ooxml/drawingml/main" xmlns:r="http://purl.oclc.org/ooxml/officeDocument/relationships" xmlns:p="http://purl.oclc.org/ooxml/presentationml/main" showMasterSp="0" showMasterPhAnim="0">
  <p:cSld>
    <p:spTree>
      <p:nvGrpSpPr>
        <p:cNvPr id="1" name="Shape 1443"/>
        <p:cNvGrpSpPr/>
        <p:nvPr/>
      </p:nvGrpSpPr>
      <p:grpSpPr>
        <a:xfrm>
          <a:off x="0" y="0"/>
          <a:ext cx="0" cy="0"/>
          <a:chOff x="0" y="0"/>
          <a:chExt cx="0" cy="0"/>
        </a:xfrm>
      </p:grpSpPr>
      <p:sp>
        <p:nvSpPr>
          <p:cNvPr id="1444" name="Google Shape;1444;g22a9d0b44a4_0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22a9d0b44a4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purl.oclc.org/ooxml/drawingml/main" xmlns:r="http://purl.oclc.org/ooxml/officeDocument/relationships" xmlns:p="http://purl.oclc.org/ooxml/presentationml/main" showMasterSp="0" showMasterPhAnim="0">
  <p:cSld>
    <p:spTree>
      <p:nvGrpSpPr>
        <p:cNvPr id="1" name="Shape 1451"/>
        <p:cNvGrpSpPr/>
        <p:nvPr/>
      </p:nvGrpSpPr>
      <p:grpSpPr>
        <a:xfrm>
          <a:off x="0" y="0"/>
          <a:ext cx="0" cy="0"/>
          <a:chOff x="0" y="0"/>
          <a:chExt cx="0" cy="0"/>
        </a:xfrm>
      </p:grpSpPr>
      <p:sp>
        <p:nvSpPr>
          <p:cNvPr id="1452" name="Google Shape;1452;g25a43b9168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25a43b9168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purl.oclc.org/ooxml/drawingml/main" xmlns:r="http://purl.oclc.org/ooxml/officeDocument/relationships" xmlns:p="http://purl.oclc.org/ooxml/presentationml/main" showMasterSp="0" showMasterPhAnim="0">
  <p:cSld>
    <p:spTree>
      <p:nvGrpSpPr>
        <p:cNvPr id="1" name="Shape 1194"/>
        <p:cNvGrpSpPr/>
        <p:nvPr/>
      </p:nvGrpSpPr>
      <p:grpSpPr>
        <a:xfrm>
          <a:off x="0" y="0"/>
          <a:ext cx="0" cy="0"/>
          <a:chOff x="0" y="0"/>
          <a:chExt cx="0" cy="0"/>
        </a:xfrm>
      </p:grpSpPr>
      <p:sp>
        <p:nvSpPr>
          <p:cNvPr id="1195" name="Google Shape;1195;gab8d1ca927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purl.oclc.org/ooxml/drawingml/main" xmlns:r="http://purl.oclc.org/ooxml/officeDocument/relationships" xmlns:p="http://purl.oclc.org/ooxml/presentationml/main" showMasterSp="0" showMasterPhAnim="0">
  <p:cSld>
    <p:spTree>
      <p:nvGrpSpPr>
        <p:cNvPr id="1" name="Shape 1200"/>
        <p:cNvGrpSpPr/>
        <p:nvPr/>
      </p:nvGrpSpPr>
      <p:grpSpPr>
        <a:xfrm>
          <a:off x="0" y="0"/>
          <a:ext cx="0" cy="0"/>
          <a:chOff x="0" y="0"/>
          <a:chExt cx="0" cy="0"/>
        </a:xfrm>
      </p:grpSpPr>
      <p:sp>
        <p:nvSpPr>
          <p:cNvPr id="1201" name="Google Shape;1201;gab8d1ca927_3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purl.oclc.org/ooxml/drawingml/main" xmlns:r="http://purl.oclc.org/ooxml/officeDocument/relationships" xmlns:p="http://purl.oclc.org/ooxml/presentationml/main" showMasterSp="0" showMasterPhAnim="0">
  <p:cSld>
    <p:spTree>
      <p:nvGrpSpPr>
        <p:cNvPr id="1" name="Shape 1206"/>
        <p:cNvGrpSpPr/>
        <p:nvPr/>
      </p:nvGrpSpPr>
      <p:grpSpPr>
        <a:xfrm>
          <a:off x="0" y="0"/>
          <a:ext cx="0" cy="0"/>
          <a:chOff x="0" y="0"/>
          <a:chExt cx="0" cy="0"/>
        </a:xfrm>
      </p:grpSpPr>
      <p:sp>
        <p:nvSpPr>
          <p:cNvPr id="1207" name="Google Shape;1207;g2298ce6b67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2298ce6b67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purl.oclc.org/ooxml/drawingml/main" xmlns:r="http://purl.oclc.org/ooxml/officeDocument/relationships" xmlns:p="http://purl.oclc.org/ooxml/presentationml/main" showMasterSp="0" showMasterPhAnim="0">
  <p:cSld>
    <p:spTree>
      <p:nvGrpSpPr>
        <p:cNvPr id="1" name="Shape 1211"/>
        <p:cNvGrpSpPr/>
        <p:nvPr/>
      </p:nvGrpSpPr>
      <p:grpSpPr>
        <a:xfrm>
          <a:off x="0" y="0"/>
          <a:ext cx="0" cy="0"/>
          <a:chOff x="0" y="0"/>
          <a:chExt cx="0" cy="0"/>
        </a:xfrm>
      </p:grpSpPr>
      <p:sp>
        <p:nvSpPr>
          <p:cNvPr id="1212" name="Google Shape;1212;g2298ce6b67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2298ce6b67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purl.oclc.org/ooxml/drawingml/main" xmlns:r="http://purl.oclc.org/ooxml/officeDocument/relationships" xmlns:p="http://purl.oclc.org/ooxml/presentationml/main" showMasterSp="0" showMasterPhAnim="0">
  <p:cSld>
    <p:spTree>
      <p:nvGrpSpPr>
        <p:cNvPr id="1" name="Shape 1216"/>
        <p:cNvGrpSpPr/>
        <p:nvPr/>
      </p:nvGrpSpPr>
      <p:grpSpPr>
        <a:xfrm>
          <a:off x="0" y="0"/>
          <a:ext cx="0" cy="0"/>
          <a:chOff x="0" y="0"/>
          <a:chExt cx="0" cy="0"/>
        </a:xfrm>
      </p:grpSpPr>
      <p:sp>
        <p:nvSpPr>
          <p:cNvPr id="1217" name="Google Shape;1217;g2298ce6b67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2298ce6b67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purl.oclc.org/ooxml/drawingml/main" xmlns:r="http://purl.oclc.org/ooxml/officeDocument/relationships" xmlns:p="http://purl.oclc.org/ooxml/presentationml/main" showMasterSp="0" showMasterPhAnim="0">
  <p:cSld>
    <p:spTree>
      <p:nvGrpSpPr>
        <p:cNvPr id="1" name="Shape 1221"/>
        <p:cNvGrpSpPr/>
        <p:nvPr/>
      </p:nvGrpSpPr>
      <p:grpSpPr>
        <a:xfrm>
          <a:off x="0" y="0"/>
          <a:ext cx="0" cy="0"/>
          <a:chOff x="0" y="0"/>
          <a:chExt cx="0" cy="0"/>
        </a:xfrm>
      </p:grpSpPr>
      <p:sp>
        <p:nvSpPr>
          <p:cNvPr id="1222" name="Google Shape;1222;g22a9d0b44a4_0_1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22a9d0b44a4_0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0.xml.rels><?xml version="1.0" encoding="UTF-8" standalone="yes"?>
<Relationships xmlns="http://schemas.openxmlformats.org/package/2006/relationships"><Relationship Id="rId3" Type="http://purl.oclc.org/ooxml/officeDocument/relationships/hyperlink" Target="https://www.flaticon.com/" TargetMode="External"/><Relationship Id="rId2" Type="http://purl.oclc.org/ooxml/officeDocument/relationships/hyperlink" Target="https://slidesgo.com/" TargetMode="External"/><Relationship Id="rId1" Type="http://purl.oclc.org/ooxml/officeDocument/relationships/slideMaster" Target="../slideMasters/slideMaster1.xml"/><Relationship Id="rId4" Type="http://purl.oclc.org/ooxml/officeDocument/relationships/hyperlink" Target="https://www.freepik.com/" TargetMode="External"/></Relationships>
</file>

<file path=ppt/slideLayouts/_rels/slideLayout6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9.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7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8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8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
              </a:lnSpc>
              <a:spcBef>
                <a:spcPts val="0"/>
              </a:spcBef>
              <a:spcAft>
                <a:spcPts val="0"/>
              </a:spcAft>
              <a:buSzPts val="2800"/>
              <a:buNone/>
              <a:defRPr sz="1400"/>
            </a:lvl1pPr>
            <a:lvl2pPr lvl="1" algn="ctr">
              <a:lnSpc>
                <a:spcPct val="100%"/>
              </a:lnSpc>
              <a:spcBef>
                <a:spcPts val="0"/>
              </a:spcBef>
              <a:spcAft>
                <a:spcPts val="0"/>
              </a:spcAft>
              <a:buSzPts val="2800"/>
              <a:buNone/>
              <a:defRPr sz="2800"/>
            </a:lvl2pPr>
            <a:lvl3pPr lvl="2" algn="ctr">
              <a:lnSpc>
                <a:spcPct val="100%"/>
              </a:lnSpc>
              <a:spcBef>
                <a:spcPts val="0"/>
              </a:spcBef>
              <a:spcAft>
                <a:spcPts val="0"/>
              </a:spcAft>
              <a:buSzPts val="2800"/>
              <a:buNone/>
              <a:defRPr sz="2800"/>
            </a:lvl3pPr>
            <a:lvl4pPr lvl="3" algn="ctr">
              <a:lnSpc>
                <a:spcPct val="100%"/>
              </a:lnSpc>
              <a:spcBef>
                <a:spcPts val="0"/>
              </a:spcBef>
              <a:spcAft>
                <a:spcPts val="0"/>
              </a:spcAft>
              <a:buSzPts val="2800"/>
              <a:buNone/>
              <a:defRPr sz="2800"/>
            </a:lvl4pPr>
            <a:lvl5pPr lvl="4" algn="ctr">
              <a:lnSpc>
                <a:spcPct val="100%"/>
              </a:lnSpc>
              <a:spcBef>
                <a:spcPts val="0"/>
              </a:spcBef>
              <a:spcAft>
                <a:spcPts val="0"/>
              </a:spcAft>
              <a:buSzPts val="2800"/>
              <a:buNone/>
              <a:defRPr sz="2800"/>
            </a:lvl5pPr>
            <a:lvl6pPr lvl="5" algn="ctr">
              <a:lnSpc>
                <a:spcPct val="100%"/>
              </a:lnSpc>
              <a:spcBef>
                <a:spcPts val="0"/>
              </a:spcBef>
              <a:spcAft>
                <a:spcPts val="0"/>
              </a:spcAft>
              <a:buSzPts val="2800"/>
              <a:buNone/>
              <a:defRPr sz="2800"/>
            </a:lvl6pPr>
            <a:lvl7pPr lvl="6" algn="ctr">
              <a:lnSpc>
                <a:spcPct val="100%"/>
              </a:lnSpc>
              <a:spcBef>
                <a:spcPts val="0"/>
              </a:spcBef>
              <a:spcAft>
                <a:spcPts val="0"/>
              </a:spcAft>
              <a:buSzPts val="2800"/>
              <a:buNone/>
              <a:defRPr sz="2800"/>
            </a:lvl7pPr>
            <a:lvl8pPr lvl="7" algn="ctr">
              <a:lnSpc>
                <a:spcPct val="100%"/>
              </a:lnSpc>
              <a:spcBef>
                <a:spcPts val="0"/>
              </a:spcBef>
              <a:spcAft>
                <a:spcPts val="0"/>
              </a:spcAft>
              <a:buSzPts val="2800"/>
              <a:buNone/>
              <a:defRPr sz="2800"/>
            </a:lvl8pPr>
            <a:lvl9pPr lvl="8" algn="ctr">
              <a:lnSpc>
                <a:spcPct val="1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matchingName="Big number">
  <p:cSld name="BIG_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217350" y="1604400"/>
            <a:ext cx="67092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1" name="Google Shape;151;p11"/>
          <p:cNvSpPr txBox="1">
            <a:spLocks noGrp="1"/>
          </p:cNvSpPr>
          <p:nvPr>
            <p:ph type="body" idx="1"/>
          </p:nvPr>
        </p:nvSpPr>
        <p:spPr>
          <a:xfrm>
            <a:off x="1668825" y="3087600"/>
            <a:ext cx="5806200" cy="45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2" name="Google Shape;152;p11"/>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7520738" flipH="1">
            <a:off x="7812289" y="3760467"/>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3279262" flipH="1">
            <a:off x="-226292" y="-6916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matchingName="Table of con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matchingName="Table of contents 1">
  <p:cSld name="CUSTOM_42">
    <p:spTree>
      <p:nvGrpSpPr>
        <p:cNvPr id="1" name="Shape 194"/>
        <p:cNvGrpSpPr/>
        <p:nvPr/>
      </p:nvGrpSpPr>
      <p:grpSpPr>
        <a:xfrm>
          <a:off x="0" y="0"/>
          <a:ext cx="0" cy="0"/>
          <a:chOff x="0" y="0"/>
          <a:chExt cx="0" cy="0"/>
        </a:xfrm>
      </p:grpSpPr>
      <p:sp>
        <p:nvSpPr>
          <p:cNvPr id="195" name="Google Shape;195;p14"/>
          <p:cNvSpPr txBox="1">
            <a:spLocks noGrp="1"/>
          </p:cNvSpPr>
          <p:nvPr>
            <p:ph type="title" hasCustomPrompt="1"/>
          </p:nvPr>
        </p:nvSpPr>
        <p:spPr>
          <a:xfrm>
            <a:off x="2515413"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6" name="Google Shape;196;p14"/>
          <p:cNvSpPr txBox="1">
            <a:spLocks noGrp="1"/>
          </p:cNvSpPr>
          <p:nvPr>
            <p:ph type="title" idx="2" hasCustomPrompt="1"/>
          </p:nvPr>
        </p:nvSpPr>
        <p:spPr>
          <a:xfrm>
            <a:off x="5033788"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7" name="Google Shape;197;p14"/>
          <p:cNvSpPr txBox="1">
            <a:spLocks noGrp="1"/>
          </p:cNvSpPr>
          <p:nvPr>
            <p:ph type="subTitle" idx="1"/>
          </p:nvPr>
        </p:nvSpPr>
        <p:spPr>
          <a:xfrm>
            <a:off x="718800" y="1641600"/>
            <a:ext cx="2669700" cy="397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98" name="Google Shape;198;p14"/>
          <p:cNvSpPr txBox="1">
            <a:spLocks noGrp="1"/>
          </p:cNvSpPr>
          <p:nvPr>
            <p:ph type="subTitle" idx="3"/>
          </p:nvPr>
        </p:nvSpPr>
        <p:spPr>
          <a:xfrm>
            <a:off x="872525" y="2156600"/>
            <a:ext cx="2362200" cy="684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rtl="0">
              <a:lnSpc>
                <a:spcPct val="100%"/>
              </a:lnSpc>
              <a:spcBef>
                <a:spcPts val="0"/>
              </a:spcBef>
              <a:spcAft>
                <a:spcPts val="0"/>
              </a:spcAft>
              <a:buSzPts val="1400"/>
              <a:buNone/>
              <a:defRPr/>
            </a:lvl2pPr>
            <a:lvl3pPr lvl="2" rtl="0">
              <a:lnSpc>
                <a:spcPct val="100%"/>
              </a:lnSpc>
              <a:spcBef>
                <a:spcPts val="1600"/>
              </a:spcBef>
              <a:spcAft>
                <a:spcPts val="0"/>
              </a:spcAft>
              <a:buSzPts val="1400"/>
              <a:buNone/>
              <a:defRPr/>
            </a:lvl3pPr>
            <a:lvl4pPr lvl="3" rtl="0">
              <a:lnSpc>
                <a:spcPct val="100%"/>
              </a:lnSpc>
              <a:spcBef>
                <a:spcPts val="1600"/>
              </a:spcBef>
              <a:spcAft>
                <a:spcPts val="0"/>
              </a:spcAft>
              <a:buSzPts val="1400"/>
              <a:buNone/>
              <a:defRPr/>
            </a:lvl4pPr>
            <a:lvl5pPr lvl="4" rtl="0">
              <a:lnSpc>
                <a:spcPct val="100%"/>
              </a:lnSpc>
              <a:spcBef>
                <a:spcPts val="1600"/>
              </a:spcBef>
              <a:spcAft>
                <a:spcPts val="0"/>
              </a:spcAft>
              <a:buSzPts val="1400"/>
              <a:buNone/>
              <a:defRPr/>
            </a:lvl5pPr>
            <a:lvl6pPr lvl="5" rtl="0">
              <a:lnSpc>
                <a:spcPct val="100%"/>
              </a:lnSpc>
              <a:spcBef>
                <a:spcPts val="1600"/>
              </a:spcBef>
              <a:spcAft>
                <a:spcPts val="0"/>
              </a:spcAft>
              <a:buSzPts val="1400"/>
              <a:buNone/>
              <a:defRPr/>
            </a:lvl6pPr>
            <a:lvl7pPr lvl="6" rtl="0">
              <a:lnSpc>
                <a:spcPct val="100%"/>
              </a:lnSpc>
              <a:spcBef>
                <a:spcPts val="1600"/>
              </a:spcBef>
              <a:spcAft>
                <a:spcPts val="0"/>
              </a:spcAft>
              <a:buSzPts val="1400"/>
              <a:buNone/>
              <a:defRPr/>
            </a:lvl7pPr>
            <a:lvl8pPr lvl="7" rtl="0">
              <a:lnSpc>
                <a:spcPct val="100%"/>
              </a:lnSpc>
              <a:spcBef>
                <a:spcPts val="1600"/>
              </a:spcBef>
              <a:spcAft>
                <a:spcPts val="0"/>
              </a:spcAft>
              <a:buSzPts val="1400"/>
              <a:buNone/>
              <a:defRPr/>
            </a:lvl8pPr>
            <a:lvl9pPr lvl="8" rtl="0">
              <a:lnSpc>
                <a:spcPct val="100%"/>
              </a:lnSpc>
              <a:spcBef>
                <a:spcPts val="1600"/>
              </a:spcBef>
              <a:spcAft>
                <a:spcPts val="1600"/>
              </a:spcAft>
              <a:buSzPts val="1400"/>
              <a:buNone/>
              <a:defRPr/>
            </a:lvl9pPr>
          </a:lstStyle>
          <a:p>
            <a:endParaRPr/>
          </a:p>
        </p:txBody>
      </p:sp>
      <p:sp>
        <p:nvSpPr>
          <p:cNvPr id="199" name="Google Shape;199;p14"/>
          <p:cNvSpPr txBox="1">
            <a:spLocks noGrp="1"/>
          </p:cNvSpPr>
          <p:nvPr>
            <p:ph type="subTitle" idx="4"/>
          </p:nvPr>
        </p:nvSpPr>
        <p:spPr>
          <a:xfrm>
            <a:off x="3237150" y="1641600"/>
            <a:ext cx="2669700" cy="397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0" name="Google Shape;200;p14"/>
          <p:cNvSpPr txBox="1">
            <a:spLocks noGrp="1"/>
          </p:cNvSpPr>
          <p:nvPr>
            <p:ph type="subTitle" idx="5"/>
          </p:nvPr>
        </p:nvSpPr>
        <p:spPr>
          <a:xfrm>
            <a:off x="3390900" y="2156620"/>
            <a:ext cx="2362200" cy="684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rtl="0">
              <a:lnSpc>
                <a:spcPct val="100%"/>
              </a:lnSpc>
              <a:spcBef>
                <a:spcPts val="0"/>
              </a:spcBef>
              <a:spcAft>
                <a:spcPts val="0"/>
              </a:spcAft>
              <a:buSzPts val="1400"/>
              <a:buNone/>
              <a:defRPr/>
            </a:lvl2pPr>
            <a:lvl3pPr lvl="2" rtl="0">
              <a:lnSpc>
                <a:spcPct val="100%"/>
              </a:lnSpc>
              <a:spcBef>
                <a:spcPts val="1600"/>
              </a:spcBef>
              <a:spcAft>
                <a:spcPts val="0"/>
              </a:spcAft>
              <a:buSzPts val="1400"/>
              <a:buNone/>
              <a:defRPr/>
            </a:lvl3pPr>
            <a:lvl4pPr lvl="3" rtl="0">
              <a:lnSpc>
                <a:spcPct val="100%"/>
              </a:lnSpc>
              <a:spcBef>
                <a:spcPts val="1600"/>
              </a:spcBef>
              <a:spcAft>
                <a:spcPts val="0"/>
              </a:spcAft>
              <a:buSzPts val="1400"/>
              <a:buNone/>
              <a:defRPr/>
            </a:lvl4pPr>
            <a:lvl5pPr lvl="4" rtl="0">
              <a:lnSpc>
                <a:spcPct val="100%"/>
              </a:lnSpc>
              <a:spcBef>
                <a:spcPts val="1600"/>
              </a:spcBef>
              <a:spcAft>
                <a:spcPts val="0"/>
              </a:spcAft>
              <a:buSzPts val="1400"/>
              <a:buNone/>
              <a:defRPr/>
            </a:lvl5pPr>
            <a:lvl6pPr lvl="5" rtl="0">
              <a:lnSpc>
                <a:spcPct val="100%"/>
              </a:lnSpc>
              <a:spcBef>
                <a:spcPts val="1600"/>
              </a:spcBef>
              <a:spcAft>
                <a:spcPts val="0"/>
              </a:spcAft>
              <a:buSzPts val="1400"/>
              <a:buNone/>
              <a:defRPr/>
            </a:lvl6pPr>
            <a:lvl7pPr lvl="6" rtl="0">
              <a:lnSpc>
                <a:spcPct val="100%"/>
              </a:lnSpc>
              <a:spcBef>
                <a:spcPts val="1600"/>
              </a:spcBef>
              <a:spcAft>
                <a:spcPts val="0"/>
              </a:spcAft>
              <a:buSzPts val="1400"/>
              <a:buNone/>
              <a:defRPr/>
            </a:lvl7pPr>
            <a:lvl8pPr lvl="7" rtl="0">
              <a:lnSpc>
                <a:spcPct val="100%"/>
              </a:lnSpc>
              <a:spcBef>
                <a:spcPts val="1600"/>
              </a:spcBef>
              <a:spcAft>
                <a:spcPts val="0"/>
              </a:spcAft>
              <a:buSzPts val="1400"/>
              <a:buNone/>
              <a:defRPr/>
            </a:lvl8pPr>
            <a:lvl9pPr lvl="8" rtl="0">
              <a:lnSpc>
                <a:spcPct val="100%"/>
              </a:lnSpc>
              <a:spcBef>
                <a:spcPts val="1600"/>
              </a:spcBef>
              <a:spcAft>
                <a:spcPts val="1600"/>
              </a:spcAft>
              <a:buSzPts val="1400"/>
              <a:buNone/>
              <a:defRPr/>
            </a:lvl9pPr>
          </a:lstStyle>
          <a:p>
            <a:endParaRPr/>
          </a:p>
        </p:txBody>
      </p:sp>
      <p:sp>
        <p:nvSpPr>
          <p:cNvPr id="201" name="Google Shape;201;p14"/>
          <p:cNvSpPr txBox="1">
            <a:spLocks noGrp="1"/>
          </p:cNvSpPr>
          <p:nvPr>
            <p:ph type="subTitle" idx="6"/>
          </p:nvPr>
        </p:nvSpPr>
        <p:spPr>
          <a:xfrm>
            <a:off x="5755500" y="1641600"/>
            <a:ext cx="2669700" cy="397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2" name="Google Shape;202;p14"/>
          <p:cNvSpPr txBox="1">
            <a:spLocks noGrp="1"/>
          </p:cNvSpPr>
          <p:nvPr>
            <p:ph type="subTitle" idx="7"/>
          </p:nvPr>
        </p:nvSpPr>
        <p:spPr>
          <a:xfrm>
            <a:off x="5888425" y="2156600"/>
            <a:ext cx="2362200" cy="684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rtl="0">
              <a:lnSpc>
                <a:spcPct val="100%"/>
              </a:lnSpc>
              <a:spcBef>
                <a:spcPts val="0"/>
              </a:spcBef>
              <a:spcAft>
                <a:spcPts val="0"/>
              </a:spcAft>
              <a:buSzPts val="1400"/>
              <a:buNone/>
              <a:defRPr/>
            </a:lvl2pPr>
            <a:lvl3pPr lvl="2" rtl="0">
              <a:lnSpc>
                <a:spcPct val="100%"/>
              </a:lnSpc>
              <a:spcBef>
                <a:spcPts val="1600"/>
              </a:spcBef>
              <a:spcAft>
                <a:spcPts val="0"/>
              </a:spcAft>
              <a:buSzPts val="1400"/>
              <a:buNone/>
              <a:defRPr/>
            </a:lvl3pPr>
            <a:lvl4pPr lvl="3" rtl="0">
              <a:lnSpc>
                <a:spcPct val="100%"/>
              </a:lnSpc>
              <a:spcBef>
                <a:spcPts val="1600"/>
              </a:spcBef>
              <a:spcAft>
                <a:spcPts val="0"/>
              </a:spcAft>
              <a:buSzPts val="1400"/>
              <a:buNone/>
              <a:defRPr/>
            </a:lvl4pPr>
            <a:lvl5pPr lvl="4" rtl="0">
              <a:lnSpc>
                <a:spcPct val="100%"/>
              </a:lnSpc>
              <a:spcBef>
                <a:spcPts val="1600"/>
              </a:spcBef>
              <a:spcAft>
                <a:spcPts val="0"/>
              </a:spcAft>
              <a:buSzPts val="1400"/>
              <a:buNone/>
              <a:defRPr/>
            </a:lvl5pPr>
            <a:lvl6pPr lvl="5" rtl="0">
              <a:lnSpc>
                <a:spcPct val="100%"/>
              </a:lnSpc>
              <a:spcBef>
                <a:spcPts val="1600"/>
              </a:spcBef>
              <a:spcAft>
                <a:spcPts val="0"/>
              </a:spcAft>
              <a:buSzPts val="1400"/>
              <a:buNone/>
              <a:defRPr/>
            </a:lvl6pPr>
            <a:lvl7pPr lvl="6" rtl="0">
              <a:lnSpc>
                <a:spcPct val="100%"/>
              </a:lnSpc>
              <a:spcBef>
                <a:spcPts val="1600"/>
              </a:spcBef>
              <a:spcAft>
                <a:spcPts val="0"/>
              </a:spcAft>
              <a:buSzPts val="1400"/>
              <a:buNone/>
              <a:defRPr/>
            </a:lvl7pPr>
            <a:lvl8pPr lvl="7" rtl="0">
              <a:lnSpc>
                <a:spcPct val="100%"/>
              </a:lnSpc>
              <a:spcBef>
                <a:spcPts val="1600"/>
              </a:spcBef>
              <a:spcAft>
                <a:spcPts val="0"/>
              </a:spcAft>
              <a:buSzPts val="1400"/>
              <a:buNone/>
              <a:defRPr/>
            </a:lvl8pPr>
            <a:lvl9pPr lvl="8" rtl="0">
              <a:lnSpc>
                <a:spcPct val="100%"/>
              </a:lnSpc>
              <a:spcBef>
                <a:spcPts val="1600"/>
              </a:spcBef>
              <a:spcAft>
                <a:spcPts val="1600"/>
              </a:spcAft>
              <a:buSzPts val="1400"/>
              <a:buNone/>
              <a:defRPr/>
            </a:lvl9pPr>
          </a:lstStyle>
          <a:p>
            <a:endParaRPr/>
          </a:p>
        </p:txBody>
      </p:sp>
      <p:sp>
        <p:nvSpPr>
          <p:cNvPr id="203" name="Google Shape;203;p14"/>
          <p:cNvSpPr txBox="1">
            <a:spLocks noGrp="1"/>
          </p:cNvSpPr>
          <p:nvPr>
            <p:ph type="subTitle" idx="8"/>
          </p:nvPr>
        </p:nvSpPr>
        <p:spPr>
          <a:xfrm>
            <a:off x="1766775" y="3105100"/>
            <a:ext cx="3092100" cy="397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4" name="Google Shape;204;p14"/>
          <p:cNvSpPr txBox="1">
            <a:spLocks noGrp="1"/>
          </p:cNvSpPr>
          <p:nvPr>
            <p:ph type="subTitle" idx="9"/>
          </p:nvPr>
        </p:nvSpPr>
        <p:spPr>
          <a:xfrm>
            <a:off x="2131725" y="3620120"/>
            <a:ext cx="2362200" cy="684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rtl="0">
              <a:lnSpc>
                <a:spcPct val="100%"/>
              </a:lnSpc>
              <a:spcBef>
                <a:spcPts val="0"/>
              </a:spcBef>
              <a:spcAft>
                <a:spcPts val="0"/>
              </a:spcAft>
              <a:buSzPts val="1400"/>
              <a:buNone/>
              <a:defRPr/>
            </a:lvl2pPr>
            <a:lvl3pPr lvl="2" rtl="0">
              <a:lnSpc>
                <a:spcPct val="100%"/>
              </a:lnSpc>
              <a:spcBef>
                <a:spcPts val="1600"/>
              </a:spcBef>
              <a:spcAft>
                <a:spcPts val="0"/>
              </a:spcAft>
              <a:buSzPts val="1400"/>
              <a:buNone/>
              <a:defRPr/>
            </a:lvl3pPr>
            <a:lvl4pPr lvl="3" rtl="0">
              <a:lnSpc>
                <a:spcPct val="100%"/>
              </a:lnSpc>
              <a:spcBef>
                <a:spcPts val="1600"/>
              </a:spcBef>
              <a:spcAft>
                <a:spcPts val="0"/>
              </a:spcAft>
              <a:buSzPts val="1400"/>
              <a:buNone/>
              <a:defRPr/>
            </a:lvl4pPr>
            <a:lvl5pPr lvl="4" rtl="0">
              <a:lnSpc>
                <a:spcPct val="100%"/>
              </a:lnSpc>
              <a:spcBef>
                <a:spcPts val="1600"/>
              </a:spcBef>
              <a:spcAft>
                <a:spcPts val="0"/>
              </a:spcAft>
              <a:buSzPts val="1400"/>
              <a:buNone/>
              <a:defRPr/>
            </a:lvl5pPr>
            <a:lvl6pPr lvl="5" rtl="0">
              <a:lnSpc>
                <a:spcPct val="100%"/>
              </a:lnSpc>
              <a:spcBef>
                <a:spcPts val="1600"/>
              </a:spcBef>
              <a:spcAft>
                <a:spcPts val="0"/>
              </a:spcAft>
              <a:buSzPts val="1400"/>
              <a:buNone/>
              <a:defRPr/>
            </a:lvl6pPr>
            <a:lvl7pPr lvl="6" rtl="0">
              <a:lnSpc>
                <a:spcPct val="100%"/>
              </a:lnSpc>
              <a:spcBef>
                <a:spcPts val="1600"/>
              </a:spcBef>
              <a:spcAft>
                <a:spcPts val="0"/>
              </a:spcAft>
              <a:buSzPts val="1400"/>
              <a:buNone/>
              <a:defRPr/>
            </a:lvl7pPr>
            <a:lvl8pPr lvl="7" rtl="0">
              <a:lnSpc>
                <a:spcPct val="100%"/>
              </a:lnSpc>
              <a:spcBef>
                <a:spcPts val="1600"/>
              </a:spcBef>
              <a:spcAft>
                <a:spcPts val="0"/>
              </a:spcAft>
              <a:buSzPts val="1400"/>
              <a:buNone/>
              <a:defRPr/>
            </a:lvl8pPr>
            <a:lvl9pPr lvl="8" rtl="0">
              <a:lnSpc>
                <a:spcPct val="100%"/>
              </a:lnSpc>
              <a:spcBef>
                <a:spcPts val="1600"/>
              </a:spcBef>
              <a:spcAft>
                <a:spcPts val="1600"/>
              </a:spcAft>
              <a:buSzPts val="1400"/>
              <a:buNone/>
              <a:defRPr/>
            </a:lvl9pPr>
          </a:lstStyle>
          <a:p>
            <a:endParaRPr/>
          </a:p>
        </p:txBody>
      </p:sp>
      <p:sp>
        <p:nvSpPr>
          <p:cNvPr id="205" name="Google Shape;205;p14"/>
          <p:cNvSpPr txBox="1">
            <a:spLocks noGrp="1"/>
          </p:cNvSpPr>
          <p:nvPr>
            <p:ph type="subTitle" idx="13"/>
          </p:nvPr>
        </p:nvSpPr>
        <p:spPr>
          <a:xfrm>
            <a:off x="4496350" y="3105100"/>
            <a:ext cx="2669700" cy="397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6" name="Google Shape;206;p14"/>
          <p:cNvSpPr txBox="1">
            <a:spLocks noGrp="1"/>
          </p:cNvSpPr>
          <p:nvPr>
            <p:ph type="subTitle" idx="14"/>
          </p:nvPr>
        </p:nvSpPr>
        <p:spPr>
          <a:xfrm>
            <a:off x="4650100" y="3620100"/>
            <a:ext cx="2362200" cy="684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rtl="0">
              <a:lnSpc>
                <a:spcPct val="100%"/>
              </a:lnSpc>
              <a:spcBef>
                <a:spcPts val="0"/>
              </a:spcBef>
              <a:spcAft>
                <a:spcPts val="0"/>
              </a:spcAft>
              <a:buSzPts val="1400"/>
              <a:buNone/>
              <a:defRPr/>
            </a:lvl2pPr>
            <a:lvl3pPr lvl="2" rtl="0">
              <a:lnSpc>
                <a:spcPct val="100%"/>
              </a:lnSpc>
              <a:spcBef>
                <a:spcPts val="1600"/>
              </a:spcBef>
              <a:spcAft>
                <a:spcPts val="0"/>
              </a:spcAft>
              <a:buSzPts val="1400"/>
              <a:buNone/>
              <a:defRPr/>
            </a:lvl3pPr>
            <a:lvl4pPr lvl="3" rtl="0">
              <a:lnSpc>
                <a:spcPct val="100%"/>
              </a:lnSpc>
              <a:spcBef>
                <a:spcPts val="1600"/>
              </a:spcBef>
              <a:spcAft>
                <a:spcPts val="0"/>
              </a:spcAft>
              <a:buSzPts val="1400"/>
              <a:buNone/>
              <a:defRPr/>
            </a:lvl4pPr>
            <a:lvl5pPr lvl="4" rtl="0">
              <a:lnSpc>
                <a:spcPct val="100%"/>
              </a:lnSpc>
              <a:spcBef>
                <a:spcPts val="1600"/>
              </a:spcBef>
              <a:spcAft>
                <a:spcPts val="0"/>
              </a:spcAft>
              <a:buSzPts val="1400"/>
              <a:buNone/>
              <a:defRPr/>
            </a:lvl5pPr>
            <a:lvl6pPr lvl="5" rtl="0">
              <a:lnSpc>
                <a:spcPct val="100%"/>
              </a:lnSpc>
              <a:spcBef>
                <a:spcPts val="1600"/>
              </a:spcBef>
              <a:spcAft>
                <a:spcPts val="0"/>
              </a:spcAft>
              <a:buSzPts val="1400"/>
              <a:buNone/>
              <a:defRPr/>
            </a:lvl6pPr>
            <a:lvl7pPr lvl="6" rtl="0">
              <a:lnSpc>
                <a:spcPct val="100%"/>
              </a:lnSpc>
              <a:spcBef>
                <a:spcPts val="1600"/>
              </a:spcBef>
              <a:spcAft>
                <a:spcPts val="0"/>
              </a:spcAft>
              <a:buSzPts val="1400"/>
              <a:buNone/>
              <a:defRPr/>
            </a:lvl7pPr>
            <a:lvl8pPr lvl="7" rtl="0">
              <a:lnSpc>
                <a:spcPct val="100%"/>
              </a:lnSpc>
              <a:spcBef>
                <a:spcPts val="1600"/>
              </a:spcBef>
              <a:spcAft>
                <a:spcPts val="0"/>
              </a:spcAft>
              <a:buSzPts val="1400"/>
              <a:buNone/>
              <a:defRPr/>
            </a:lvl8pPr>
            <a:lvl9pPr lvl="8" rtl="0">
              <a:lnSpc>
                <a:spcPct val="100%"/>
              </a:lnSpc>
              <a:spcBef>
                <a:spcPts val="1600"/>
              </a:spcBef>
              <a:spcAft>
                <a:spcPts val="1600"/>
              </a:spcAft>
              <a:buSzPts val="1400"/>
              <a:buNone/>
              <a:defRPr/>
            </a:lvl9pPr>
          </a:lstStyle>
          <a:p>
            <a:endParaRPr/>
          </a:p>
        </p:txBody>
      </p:sp>
      <p:sp>
        <p:nvSpPr>
          <p:cNvPr id="207" name="Google Shape;207;p14"/>
          <p:cNvSpPr txBox="1">
            <a:spLocks noGrp="1"/>
          </p:cNvSpPr>
          <p:nvPr>
            <p:ph type="title" idx="15" hasCustomPrompt="1"/>
          </p:nvPr>
        </p:nvSpPr>
        <p:spPr>
          <a:xfrm>
            <a:off x="125622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8" name="Google Shape;208;p14"/>
          <p:cNvSpPr txBox="1">
            <a:spLocks noGrp="1"/>
          </p:cNvSpPr>
          <p:nvPr>
            <p:ph type="title" idx="16" hasCustomPrompt="1"/>
          </p:nvPr>
        </p:nvSpPr>
        <p:spPr>
          <a:xfrm>
            <a:off x="3774600"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9" name="Google Shape;209;p14"/>
          <p:cNvSpPr txBox="1">
            <a:spLocks noGrp="1"/>
          </p:cNvSpPr>
          <p:nvPr>
            <p:ph type="title" idx="17" hasCustomPrompt="1"/>
          </p:nvPr>
        </p:nvSpPr>
        <p:spPr>
          <a:xfrm>
            <a:off x="629297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10" name="Google Shape;210;p14"/>
          <p:cNvSpPr/>
          <p:nvPr/>
        </p:nvSpPr>
        <p:spPr>
          <a:xfrm rot="10800000" flipH="1">
            <a:off x="37927" y="43748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10800000">
            <a:off x="6142736" y="4490064"/>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0800000" flipH="1">
            <a:off x="6632383" y="4238575"/>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rot="10800000">
            <a:off x="6962402" y="4352337"/>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txBox="1">
            <a:spLocks noGrp="1"/>
          </p:cNvSpPr>
          <p:nvPr>
            <p:ph type="title" idx="18"/>
          </p:nvPr>
        </p:nvSpPr>
        <p:spPr>
          <a:xfrm>
            <a:off x="2727000" y="363275"/>
            <a:ext cx="369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217" name="Google Shape;217;p14"/>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5400000">
            <a:off x="8655556" y="414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rot="-5400000">
            <a:off x="7367731" y="44490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5400000">
            <a:off x="5923156" y="48443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matchingName="Quote">
  <p:cSld name="CUSTOM_2">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3373350" y="2938325"/>
            <a:ext cx="4044000" cy="49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6" name="Google Shape;226;p15"/>
          <p:cNvSpPr txBox="1">
            <a:spLocks noGrp="1"/>
          </p:cNvSpPr>
          <p:nvPr>
            <p:ph type="subTitle" idx="1"/>
          </p:nvPr>
        </p:nvSpPr>
        <p:spPr>
          <a:xfrm>
            <a:off x="1726650" y="1707450"/>
            <a:ext cx="5690700" cy="989100"/>
          </a:xfrm>
          <a:prstGeom prst="rect">
            <a:avLst/>
          </a:prstGeom>
        </p:spPr>
        <p:txBody>
          <a:bodyPr spcFirstLastPara="1" wrap="square" lIns="91425" tIns="91425" rIns="91425" bIns="91425" anchor="t" anchorCtr="0">
            <a:noAutofit/>
          </a:bodyPr>
          <a:lstStyle>
            <a:lvl1pPr lvl="0" algn="r" rtl="0">
              <a:lnSpc>
                <a:spcPct val="1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7" name="Google Shape;227;p15"/>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rot="5400000">
            <a:off x="3798057" y="39407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matchingName="Quote 1">
  <p:cSld name="CUSTOM_46">
    <p:spTree>
      <p:nvGrpSpPr>
        <p:cNvPr id="1" name="Shape 243"/>
        <p:cNvGrpSpPr/>
        <p:nvPr/>
      </p:nvGrpSpPr>
      <p:grpSpPr>
        <a:xfrm>
          <a:off x="0" y="0"/>
          <a:ext cx="0" cy="0"/>
          <a:chOff x="0" y="0"/>
          <a:chExt cx="0" cy="0"/>
        </a:xfrm>
      </p:grpSpPr>
      <p:sp>
        <p:nvSpPr>
          <p:cNvPr id="244" name="Google Shape;244;p16"/>
          <p:cNvSpPr/>
          <p:nvPr/>
        </p:nvSpPr>
        <p:spPr>
          <a:xfrm rot="10800000" flipH="1">
            <a:off x="-34948" y="4374909"/>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9281215" flipH="1">
            <a:off x="6963797"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9280772" flipH="1">
            <a:off x="6019538"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9281383">
            <a:off x="6014037"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txBox="1">
            <a:spLocks noGrp="1"/>
          </p:cNvSpPr>
          <p:nvPr>
            <p:ph type="title"/>
          </p:nvPr>
        </p:nvSpPr>
        <p:spPr>
          <a:xfrm>
            <a:off x="2550000" y="3290249"/>
            <a:ext cx="40440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160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16"/>
          <p:cNvSpPr txBox="1">
            <a:spLocks noGrp="1"/>
          </p:cNvSpPr>
          <p:nvPr>
            <p:ph type="subTitle" idx="1"/>
          </p:nvPr>
        </p:nvSpPr>
        <p:spPr>
          <a:xfrm>
            <a:off x="2250150" y="1355551"/>
            <a:ext cx="4643700" cy="1692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accent4"/>
              </a:buClr>
              <a:buSzPts val="2400"/>
              <a:buNone/>
              <a:defRPr sz="2400"/>
            </a:lvl1pPr>
            <a:lvl2pPr lvl="1" algn="ctr" rtl="0">
              <a:spcBef>
                <a:spcPts val="1600"/>
              </a:spcBef>
              <a:spcAft>
                <a:spcPts val="0"/>
              </a:spcAft>
              <a:buSzPts val="2400"/>
              <a:buNone/>
              <a:defRPr sz="2400"/>
            </a:lvl2pPr>
            <a:lvl3pPr lvl="2" algn="ctr" rtl="0">
              <a:spcBef>
                <a:spcPts val="1600"/>
              </a:spcBef>
              <a:spcAft>
                <a:spcPts val="0"/>
              </a:spcAft>
              <a:buSzPts val="2400"/>
              <a:buNone/>
              <a:defRPr sz="2400"/>
            </a:lvl3pPr>
            <a:lvl4pPr lvl="3" algn="ctr" rtl="0">
              <a:spcBef>
                <a:spcPts val="1600"/>
              </a:spcBef>
              <a:spcAft>
                <a:spcPts val="0"/>
              </a:spcAft>
              <a:buSzPts val="2400"/>
              <a:buNone/>
              <a:defRPr sz="2400"/>
            </a:lvl4pPr>
            <a:lvl5pPr lvl="4" algn="ctr" rtl="0">
              <a:spcBef>
                <a:spcPts val="1600"/>
              </a:spcBef>
              <a:spcAft>
                <a:spcPts val="0"/>
              </a:spcAft>
              <a:buSzPts val="2400"/>
              <a:buNone/>
              <a:defRPr sz="2400"/>
            </a:lvl5pPr>
            <a:lvl6pPr lvl="5" algn="ctr" rtl="0">
              <a:spcBef>
                <a:spcPts val="1600"/>
              </a:spcBef>
              <a:spcAft>
                <a:spcPts val="0"/>
              </a:spcAft>
              <a:buSzPts val="2400"/>
              <a:buNone/>
              <a:defRPr sz="2400"/>
            </a:lvl6pPr>
            <a:lvl7pPr lvl="6" algn="ctr" rtl="0">
              <a:spcBef>
                <a:spcPts val="1600"/>
              </a:spcBef>
              <a:spcAft>
                <a:spcPts val="0"/>
              </a:spcAft>
              <a:buSzPts val="2400"/>
              <a:buNone/>
              <a:defRPr sz="2400"/>
            </a:lvl7pPr>
            <a:lvl8pPr lvl="7" algn="ctr" rtl="0">
              <a:spcBef>
                <a:spcPts val="1600"/>
              </a:spcBef>
              <a:spcAft>
                <a:spcPts val="0"/>
              </a:spcAft>
              <a:buSzPts val="2400"/>
              <a:buNone/>
              <a:defRPr sz="2400"/>
            </a:lvl8pPr>
            <a:lvl9pPr lvl="8" algn="ctr" rtl="0">
              <a:spcBef>
                <a:spcPts val="1600"/>
              </a:spcBef>
              <a:spcAft>
                <a:spcPts val="1600"/>
              </a:spcAft>
              <a:buSzPts val="2400"/>
              <a:buNone/>
              <a:defRPr sz="2400"/>
            </a:lvl9pPr>
          </a:lstStyle>
          <a:p>
            <a:endParaRPr/>
          </a:p>
        </p:txBody>
      </p:sp>
      <p:sp>
        <p:nvSpPr>
          <p:cNvPr id="258" name="Google Shape;258;p16"/>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5400000">
            <a:off x="957006" y="600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5400000">
            <a:off x="8564894" y="484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5400000">
            <a:off x="234781" y="10034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5400000">
            <a:off x="1477081" y="140794"/>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5400000">
            <a:off x="8233156" y="43377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5400000">
            <a:off x="7390894" y="4558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5400000">
            <a:off x="8911081" y="35576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rot="5400000">
            <a:off x="7296606" y="5209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matchingName="Section header 1">
  <p:cSld name="CUSTOM_13">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710000" y="2261338"/>
            <a:ext cx="5319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2" name="Google Shape;272;p17"/>
          <p:cNvSpPr txBox="1">
            <a:spLocks noGrp="1"/>
          </p:cNvSpPr>
          <p:nvPr>
            <p:ph type="title" idx="2" hasCustomPrompt="1"/>
          </p:nvPr>
        </p:nvSpPr>
        <p:spPr>
          <a:xfrm>
            <a:off x="710000" y="1164675"/>
            <a:ext cx="2932800" cy="97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73" name="Google Shape;273;p17"/>
          <p:cNvSpPr txBox="1">
            <a:spLocks noGrp="1"/>
          </p:cNvSpPr>
          <p:nvPr>
            <p:ph type="subTitle" idx="1"/>
          </p:nvPr>
        </p:nvSpPr>
        <p:spPr>
          <a:xfrm>
            <a:off x="710000" y="3123913"/>
            <a:ext cx="3513300" cy="4350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4" name="Google Shape;274;p17"/>
          <p:cNvSpPr/>
          <p:nvPr/>
        </p:nvSpPr>
        <p:spPr>
          <a:xfrm rot="10800000">
            <a:off x="3794725" y="3526224"/>
            <a:ext cx="5269500" cy="161730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flipH="1">
            <a:off x="4079409" y="0"/>
            <a:ext cx="3848746" cy="1015396"/>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805860" y="0"/>
            <a:ext cx="5606452" cy="138838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4898284" y="3305534"/>
            <a:ext cx="4245815" cy="1838051"/>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flipH="1">
            <a:off x="5529737" y="3305400"/>
            <a:ext cx="3614274" cy="1837882"/>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flipH="1">
            <a:off x="5295901" y="0"/>
            <a:ext cx="3848110" cy="121936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rot="5400000">
            <a:off x="7269506" y="1055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rot="5400000">
            <a:off x="5917319" y="9557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rot="-5400000">
            <a:off x="6612681" y="90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rot="5400000">
            <a:off x="5261106" y="321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rot="-5400000" flipH="1">
            <a:off x="4341681" y="475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rot="5400000" flipH="1">
            <a:off x="5326056" y="4329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rot="-5400000" flipH="1">
            <a:off x="7106006" y="3674706"/>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matchingName="Numbers and text">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9" name="Google Shape;289;p18"/>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0" name="Google Shape;290;p18"/>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8"/>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2" name="Google Shape;292;p18"/>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3" name="Google Shape;293;p18"/>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8"/>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5" name="Google Shape;295;p18"/>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matchingName="Numbers and text 1">
  <p:cSld name="CUSTOM_33">
    <p:spTree>
      <p:nvGrpSpPr>
        <p:cNvPr id="1" name="Shape 309"/>
        <p:cNvGrpSpPr/>
        <p:nvPr/>
      </p:nvGrpSpPr>
      <p:grpSpPr>
        <a:xfrm>
          <a:off x="0" y="0"/>
          <a:ext cx="0" cy="0"/>
          <a:chOff x="0" y="0"/>
          <a:chExt cx="0" cy="0"/>
        </a:xfrm>
      </p:grpSpPr>
      <p:sp>
        <p:nvSpPr>
          <p:cNvPr id="310" name="Google Shape;310;p19"/>
          <p:cNvSpPr txBox="1">
            <a:spLocks noGrp="1"/>
          </p:cNvSpPr>
          <p:nvPr>
            <p:ph type="subTitle" idx="1"/>
          </p:nvPr>
        </p:nvSpPr>
        <p:spPr>
          <a:xfrm>
            <a:off x="2080050" y="2645675"/>
            <a:ext cx="4069500" cy="690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1600"/>
              </a:spcBef>
              <a:spcAft>
                <a:spcPts val="0"/>
              </a:spcAft>
              <a:buSzPts val="1400"/>
              <a:buNone/>
              <a:defRPr/>
            </a:lvl3pPr>
            <a:lvl4pPr lvl="3" algn="ctr" rtl="0">
              <a:lnSpc>
                <a:spcPct val="100%"/>
              </a:lnSpc>
              <a:spcBef>
                <a:spcPts val="1600"/>
              </a:spcBef>
              <a:spcAft>
                <a:spcPts val="0"/>
              </a:spcAft>
              <a:buSzPts val="1400"/>
              <a:buNone/>
              <a:defRPr/>
            </a:lvl4pPr>
            <a:lvl5pPr lvl="4" algn="ctr" rtl="0">
              <a:lnSpc>
                <a:spcPct val="100%"/>
              </a:lnSpc>
              <a:spcBef>
                <a:spcPts val="1600"/>
              </a:spcBef>
              <a:spcAft>
                <a:spcPts val="0"/>
              </a:spcAft>
              <a:buSzPts val="1400"/>
              <a:buNone/>
              <a:defRPr/>
            </a:lvl5pPr>
            <a:lvl6pPr lvl="5" algn="ctr" rtl="0">
              <a:lnSpc>
                <a:spcPct val="100%"/>
              </a:lnSpc>
              <a:spcBef>
                <a:spcPts val="1600"/>
              </a:spcBef>
              <a:spcAft>
                <a:spcPts val="0"/>
              </a:spcAft>
              <a:buSzPts val="1400"/>
              <a:buNone/>
              <a:defRPr/>
            </a:lvl6pPr>
            <a:lvl7pPr lvl="6" algn="ctr" rtl="0">
              <a:lnSpc>
                <a:spcPct val="100%"/>
              </a:lnSpc>
              <a:spcBef>
                <a:spcPts val="1600"/>
              </a:spcBef>
              <a:spcAft>
                <a:spcPts val="0"/>
              </a:spcAft>
              <a:buSzPts val="1400"/>
              <a:buNone/>
              <a:defRPr/>
            </a:lvl7pPr>
            <a:lvl8pPr lvl="7" algn="ctr" rtl="0">
              <a:lnSpc>
                <a:spcPct val="100%"/>
              </a:lnSpc>
              <a:spcBef>
                <a:spcPts val="1600"/>
              </a:spcBef>
              <a:spcAft>
                <a:spcPts val="0"/>
              </a:spcAft>
              <a:buSzPts val="1400"/>
              <a:buNone/>
              <a:defRPr/>
            </a:lvl8pPr>
            <a:lvl9pPr lvl="8" algn="ctr" rtl="0">
              <a:lnSpc>
                <a:spcPct val="100%"/>
              </a:lnSpc>
              <a:spcBef>
                <a:spcPts val="1600"/>
              </a:spcBef>
              <a:spcAft>
                <a:spcPts val="1600"/>
              </a:spcAft>
              <a:buSzPts val="1400"/>
              <a:buNone/>
              <a:defRPr/>
            </a:lvl9pPr>
          </a:lstStyle>
          <a:p>
            <a:endParaRPr/>
          </a:p>
        </p:txBody>
      </p:sp>
      <p:sp>
        <p:nvSpPr>
          <p:cNvPr id="311" name="Google Shape;311;p19"/>
          <p:cNvSpPr txBox="1">
            <a:spLocks noGrp="1"/>
          </p:cNvSpPr>
          <p:nvPr>
            <p:ph type="title" hasCustomPrompt="1"/>
          </p:nvPr>
        </p:nvSpPr>
        <p:spPr>
          <a:xfrm>
            <a:off x="2185351" y="2107163"/>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2" name="Google Shape;312;p19"/>
          <p:cNvSpPr txBox="1">
            <a:spLocks noGrp="1"/>
          </p:cNvSpPr>
          <p:nvPr>
            <p:ph type="subTitle" idx="2"/>
          </p:nvPr>
        </p:nvSpPr>
        <p:spPr>
          <a:xfrm>
            <a:off x="3939875" y="3984725"/>
            <a:ext cx="4209000" cy="690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1600"/>
              </a:spcBef>
              <a:spcAft>
                <a:spcPts val="0"/>
              </a:spcAft>
              <a:buSzPts val="1400"/>
              <a:buNone/>
              <a:defRPr/>
            </a:lvl3pPr>
            <a:lvl4pPr lvl="3" algn="ctr" rtl="0">
              <a:lnSpc>
                <a:spcPct val="100%"/>
              </a:lnSpc>
              <a:spcBef>
                <a:spcPts val="1600"/>
              </a:spcBef>
              <a:spcAft>
                <a:spcPts val="0"/>
              </a:spcAft>
              <a:buSzPts val="1400"/>
              <a:buNone/>
              <a:defRPr/>
            </a:lvl4pPr>
            <a:lvl5pPr lvl="4" algn="ctr" rtl="0">
              <a:lnSpc>
                <a:spcPct val="100%"/>
              </a:lnSpc>
              <a:spcBef>
                <a:spcPts val="1600"/>
              </a:spcBef>
              <a:spcAft>
                <a:spcPts val="0"/>
              </a:spcAft>
              <a:buSzPts val="1400"/>
              <a:buNone/>
              <a:defRPr/>
            </a:lvl5pPr>
            <a:lvl6pPr lvl="5" algn="ctr" rtl="0">
              <a:lnSpc>
                <a:spcPct val="100%"/>
              </a:lnSpc>
              <a:spcBef>
                <a:spcPts val="1600"/>
              </a:spcBef>
              <a:spcAft>
                <a:spcPts val="0"/>
              </a:spcAft>
              <a:buSzPts val="1400"/>
              <a:buNone/>
              <a:defRPr/>
            </a:lvl6pPr>
            <a:lvl7pPr lvl="6" algn="ctr" rtl="0">
              <a:lnSpc>
                <a:spcPct val="100%"/>
              </a:lnSpc>
              <a:spcBef>
                <a:spcPts val="1600"/>
              </a:spcBef>
              <a:spcAft>
                <a:spcPts val="0"/>
              </a:spcAft>
              <a:buSzPts val="1400"/>
              <a:buNone/>
              <a:defRPr/>
            </a:lvl7pPr>
            <a:lvl8pPr lvl="7" algn="ctr" rtl="0">
              <a:lnSpc>
                <a:spcPct val="100%"/>
              </a:lnSpc>
              <a:spcBef>
                <a:spcPts val="1600"/>
              </a:spcBef>
              <a:spcAft>
                <a:spcPts val="0"/>
              </a:spcAft>
              <a:buSzPts val="1400"/>
              <a:buNone/>
              <a:defRPr/>
            </a:lvl8pPr>
            <a:lvl9pPr lvl="8" algn="ctr" rtl="0">
              <a:lnSpc>
                <a:spcPct val="100%"/>
              </a:lnSpc>
              <a:spcBef>
                <a:spcPts val="1600"/>
              </a:spcBef>
              <a:spcAft>
                <a:spcPts val="1600"/>
              </a:spcAft>
              <a:buSzPts val="1400"/>
              <a:buNone/>
              <a:defRPr/>
            </a:lvl9pPr>
          </a:lstStyle>
          <a:p>
            <a:endParaRPr/>
          </a:p>
        </p:txBody>
      </p:sp>
      <p:sp>
        <p:nvSpPr>
          <p:cNvPr id="313" name="Google Shape;313;p19"/>
          <p:cNvSpPr txBox="1">
            <a:spLocks noGrp="1"/>
          </p:cNvSpPr>
          <p:nvPr>
            <p:ph type="title" idx="3" hasCustomPrompt="1"/>
          </p:nvPr>
        </p:nvSpPr>
        <p:spPr>
          <a:xfrm>
            <a:off x="4114925" y="3446225"/>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4" name="Google Shape;314;p19"/>
          <p:cNvSpPr txBox="1">
            <a:spLocks noGrp="1"/>
          </p:cNvSpPr>
          <p:nvPr>
            <p:ph type="subTitle" idx="4"/>
          </p:nvPr>
        </p:nvSpPr>
        <p:spPr>
          <a:xfrm>
            <a:off x="150725" y="1306600"/>
            <a:ext cx="4069500" cy="690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1600"/>
              </a:spcBef>
              <a:spcAft>
                <a:spcPts val="0"/>
              </a:spcAft>
              <a:buSzPts val="1400"/>
              <a:buNone/>
              <a:defRPr/>
            </a:lvl3pPr>
            <a:lvl4pPr lvl="3" algn="ctr" rtl="0">
              <a:lnSpc>
                <a:spcPct val="100%"/>
              </a:lnSpc>
              <a:spcBef>
                <a:spcPts val="1600"/>
              </a:spcBef>
              <a:spcAft>
                <a:spcPts val="0"/>
              </a:spcAft>
              <a:buSzPts val="1400"/>
              <a:buNone/>
              <a:defRPr/>
            </a:lvl4pPr>
            <a:lvl5pPr lvl="4" algn="ctr" rtl="0">
              <a:lnSpc>
                <a:spcPct val="100%"/>
              </a:lnSpc>
              <a:spcBef>
                <a:spcPts val="1600"/>
              </a:spcBef>
              <a:spcAft>
                <a:spcPts val="0"/>
              </a:spcAft>
              <a:buSzPts val="1400"/>
              <a:buNone/>
              <a:defRPr/>
            </a:lvl5pPr>
            <a:lvl6pPr lvl="5" algn="ctr" rtl="0">
              <a:lnSpc>
                <a:spcPct val="100%"/>
              </a:lnSpc>
              <a:spcBef>
                <a:spcPts val="1600"/>
              </a:spcBef>
              <a:spcAft>
                <a:spcPts val="0"/>
              </a:spcAft>
              <a:buSzPts val="1400"/>
              <a:buNone/>
              <a:defRPr/>
            </a:lvl6pPr>
            <a:lvl7pPr lvl="6" algn="ctr" rtl="0">
              <a:lnSpc>
                <a:spcPct val="100%"/>
              </a:lnSpc>
              <a:spcBef>
                <a:spcPts val="1600"/>
              </a:spcBef>
              <a:spcAft>
                <a:spcPts val="0"/>
              </a:spcAft>
              <a:buSzPts val="1400"/>
              <a:buNone/>
              <a:defRPr/>
            </a:lvl7pPr>
            <a:lvl8pPr lvl="7" algn="ctr" rtl="0">
              <a:lnSpc>
                <a:spcPct val="100%"/>
              </a:lnSpc>
              <a:spcBef>
                <a:spcPts val="1600"/>
              </a:spcBef>
              <a:spcAft>
                <a:spcPts val="0"/>
              </a:spcAft>
              <a:buSzPts val="1400"/>
              <a:buNone/>
              <a:defRPr/>
            </a:lvl8pPr>
            <a:lvl9pPr lvl="8" algn="ctr" rtl="0">
              <a:lnSpc>
                <a:spcPct val="100%"/>
              </a:lnSpc>
              <a:spcBef>
                <a:spcPts val="1600"/>
              </a:spcBef>
              <a:spcAft>
                <a:spcPts val="1600"/>
              </a:spcAft>
              <a:buSzPts val="1400"/>
              <a:buNone/>
              <a:defRPr/>
            </a:lvl9pPr>
          </a:lstStyle>
          <a:p>
            <a:endParaRPr/>
          </a:p>
        </p:txBody>
      </p:sp>
      <p:sp>
        <p:nvSpPr>
          <p:cNvPr id="315" name="Google Shape;315;p19"/>
          <p:cNvSpPr txBox="1">
            <a:spLocks noGrp="1"/>
          </p:cNvSpPr>
          <p:nvPr>
            <p:ph type="title" idx="5" hasCustomPrompt="1"/>
          </p:nvPr>
        </p:nvSpPr>
        <p:spPr>
          <a:xfrm>
            <a:off x="256025" y="768100"/>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6" name="Google Shape;316;p19"/>
          <p:cNvSpPr/>
          <p:nvPr/>
        </p:nvSpPr>
        <p:spPr>
          <a:xfrm flipH="1">
            <a:off x="3939631" y="122"/>
            <a:ext cx="5126677" cy="157321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10800000" flipH="1">
            <a:off x="1272707" y="4105046"/>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rot="10800000">
            <a:off x="-1307833" y="3723489"/>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rot="10800000" flipH="1">
            <a:off x="5013468" y="40"/>
            <a:ext cx="4130832" cy="178819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rot="10800000">
            <a:off x="5628780" y="489"/>
            <a:ext cx="3515148" cy="178787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rot="10800000" flipH="1">
            <a:off x="-10490" y="3895966"/>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rot="5400000">
            <a:off x="3159444" y="424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rot="5400000">
            <a:off x="1528331" y="4264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rot="-5400000">
            <a:off x="2223694" y="4212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rot="5400000">
            <a:off x="872119" y="36301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rot="5400000">
            <a:off x="6821956" y="789581"/>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rot="5400000">
            <a:off x="5209844" y="821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rot="-5400000">
            <a:off x="7250456" y="1788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rot="5400000">
            <a:off x="4382131" y="1221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matchingName="Title only 1">
  <p:cSld name="CUSTOM_12">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32" name="Google Shape;332;p20"/>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purl.oclc.org/ooxml/drawingml/main" xmlns:r="http://purl.oclc.org/ooxml/officeDocument/relationships" xmlns:p="http://purl.oclc.org/ooxml/presentationml/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matchingName="Title only 2">
  <p:cSld name="CUSTOM_15">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0" name="Google Shape;340;p21"/>
          <p:cNvSpPr/>
          <p:nvPr/>
        </p:nvSpPr>
        <p:spPr>
          <a:xfrm rot="1518785">
            <a:off x="6954573" y="11686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519228">
            <a:off x="6010314" y="-585860"/>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518617" flipH="1">
            <a:off x="6004813" y="-50311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rot="-5400000">
            <a:off x="6589131" y="165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rot="-5400000">
            <a:off x="8006419" y="3300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rot="5400000">
            <a:off x="7311056" y="382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5400000">
            <a:off x="8597531" y="900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matchingName="Title only 3">
  <p:cSld name="CUSTOM_16">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9" name="Google Shape;349;p22"/>
          <p:cNvSpPr/>
          <p:nvPr/>
        </p:nvSpPr>
        <p:spPr>
          <a:xfrm>
            <a:off x="59995" y="104"/>
            <a:ext cx="3198939" cy="98175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rot="10800000">
            <a:off x="11674" y="-160"/>
            <a:ext cx="2577485" cy="1116125"/>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rot="10800000" flipH="1">
            <a:off x="11556" y="278"/>
            <a:ext cx="2193727" cy="1115769"/>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rot="5400000" flipH="1">
            <a:off x="3258931"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rot="5400000" flipH="1">
            <a:off x="1272669" y="444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rot="5400000" flipH="1">
            <a:off x="376506" y="135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matchingName="Title only 4">
  <p:cSld name="CUSTOM_17">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710525" y="1974875"/>
            <a:ext cx="2073600" cy="1193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p:nvPr/>
        </p:nvSpPr>
        <p:spPr>
          <a:xfrm rot="5400000">
            <a:off x="6103527" y="2087160"/>
            <a:ext cx="5127422" cy="9535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rot="5400000">
            <a:off x="6173920" y="2173333"/>
            <a:ext cx="5143202" cy="79695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rot="5400000" flipH="1">
            <a:off x="6143644" y="2143144"/>
            <a:ext cx="5143337" cy="85737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rot="10800000">
            <a:off x="8190469" y="29254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rot="10800000">
            <a:off x="8438581" y="18091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223019" y="4506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rot="10800000">
            <a:off x="8093069" y="3575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matchingName="Title only 5">
  <p:cSld name="CUSTOM_22">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66" name="Google Shape;366;p24"/>
          <p:cNvSpPr/>
          <p:nvPr/>
        </p:nvSpPr>
        <p:spPr>
          <a:xfrm rot="-3280717" flipH="1">
            <a:off x="7781743" y="3792720"/>
            <a:ext cx="2443146" cy="939983"/>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rot="-4712503">
            <a:off x="7628681" y="3954489"/>
            <a:ext cx="3153935" cy="1121083"/>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rot="-4136030" flipH="1">
            <a:off x="7516847" y="3617988"/>
            <a:ext cx="3605675" cy="119468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rot="1958429">
            <a:off x="8794263" y="2889380"/>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rot="-8839666">
            <a:off x="8871845" y="3947370"/>
            <a:ext cx="98364" cy="9861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958429">
            <a:off x="8441203" y="4487431"/>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purl.oclc.org/ooxml/drawingml/main" xmlns:r="http://purl.oclc.org/ooxml/officeDocument/relationships" xmlns:p="http://purl.oclc.org/ooxml/presentationml/main" matchingName="Title only 6">
  <p:cSld name="CUSTOM_27">
    <p:spTree>
      <p:nvGrpSpPr>
        <p:cNvPr id="1" name="Shape 372"/>
        <p:cNvGrpSpPr/>
        <p:nvPr/>
      </p:nvGrpSpPr>
      <p:grpSpPr>
        <a:xfrm>
          <a:off x="0" y="0"/>
          <a:ext cx="0" cy="0"/>
          <a:chOff x="0" y="0"/>
          <a:chExt cx="0" cy="0"/>
        </a:xfrm>
      </p:grpSpPr>
      <p:sp>
        <p:nvSpPr>
          <p:cNvPr id="373" name="Google Shape;373;p2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4" name="Google Shape;374;p25"/>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rot="5400000">
            <a:off x="8826706" y="1533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rot="5400000">
            <a:off x="6850244" y="1118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rot="-5400000">
            <a:off x="8001331" y="71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purl.oclc.org/ooxml/drawingml/main" xmlns:r="http://purl.oclc.org/ooxml/officeDocument/relationships" xmlns:p="http://purl.oclc.org/ooxml/presentationml/main" matchingName="Title only 7">
  <p:cSld name="CUSTOM_28">
    <p:spTree>
      <p:nvGrpSpPr>
        <p:cNvPr id="1" name="Shape 380"/>
        <p:cNvGrpSpPr/>
        <p:nvPr/>
      </p:nvGrpSpPr>
      <p:grpSpPr>
        <a:xfrm>
          <a:off x="0" y="0"/>
          <a:ext cx="0" cy="0"/>
          <a:chOff x="0" y="0"/>
          <a:chExt cx="0" cy="0"/>
        </a:xfrm>
      </p:grpSpPr>
      <p:sp>
        <p:nvSpPr>
          <p:cNvPr id="381" name="Google Shape;381;p2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82" name="Google Shape;382;p26"/>
          <p:cNvSpPr/>
          <p:nvPr/>
        </p:nvSpPr>
        <p:spPr>
          <a:xfrm rot="10800000" flipH="1">
            <a:off x="-1381510" y="2985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9732937">
            <a:off x="-1662691" y="-41184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173584" flipH="1">
            <a:off x="-2452873" y="-34456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5400000" flipH="1">
            <a:off x="2728806" y="59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5400000" flipH="1">
            <a:off x="1104144"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5400000" flipH="1">
            <a:off x="306356" y="1001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purl.oclc.org/ooxml/drawingml/main" xmlns:r="http://purl.oclc.org/ooxml/officeDocument/relationships" xmlns:p="http://purl.oclc.org/ooxml/presentationml/main" matchingName="Title only 8">
  <p:cSld name="CUSTOM_14">
    <p:spTree>
      <p:nvGrpSpPr>
        <p:cNvPr id="1" name="Shape 388"/>
        <p:cNvGrpSpPr/>
        <p:nvPr/>
      </p:nvGrpSpPr>
      <p:grpSpPr>
        <a:xfrm>
          <a:off x="0" y="0"/>
          <a:ext cx="0" cy="0"/>
          <a:chOff x="0" y="0"/>
          <a:chExt cx="0" cy="0"/>
        </a:xfrm>
      </p:grpSpPr>
      <p:sp>
        <p:nvSpPr>
          <p:cNvPr id="389" name="Google Shape;389;p27"/>
          <p:cNvSpPr/>
          <p:nvPr/>
        </p:nvSpPr>
        <p:spPr>
          <a:xfrm rot="10800000">
            <a:off x="28128" y="4556975"/>
            <a:ext cx="9115826" cy="6304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rot="10800000">
            <a:off x="264" y="4660381"/>
            <a:ext cx="9143690" cy="52701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rot="10800000" flipH="1">
            <a:off x="0" y="4620366"/>
            <a:ext cx="9144078" cy="56703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393" name="Google Shape;393;p27"/>
          <p:cNvSpPr/>
          <p:nvPr/>
        </p:nvSpPr>
        <p:spPr>
          <a:xfrm rot="5400000">
            <a:off x="5105631" y="4538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rot="5400000">
            <a:off x="2614144" y="4570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rot="-5400000">
            <a:off x="8149681" y="44399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rot="5400000">
            <a:off x="171556" y="4654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purl.oclc.org/ooxml/drawingml/main" xmlns:r="http://purl.oclc.org/ooxml/officeDocument/relationships" xmlns:p="http://purl.oclc.org/ooxml/presentationml/main" matchingName="Title only 9">
  <p:cSld name="CUSTOM_30">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9" name="Google Shape;399;p28"/>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rot="3639566">
            <a:off x="8848749" y="3810222"/>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rot="3637394">
            <a:off x="7609045" y="4405221"/>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rot="-7162606">
            <a:off x="8189482" y="4018840"/>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rot="3639566">
            <a:off x="6737804" y="4153075"/>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purl.oclc.org/ooxml/drawingml/main" xmlns:r="http://purl.oclc.org/ooxml/officeDocument/relationships" xmlns:p="http://purl.oclc.org/ooxml/presentationml/main" matchingName="Title only 10">
  <p:cSld name="CUSTOM_31">
    <p:spTree>
      <p:nvGrpSpPr>
        <p:cNvPr id="1" name="Shape 406"/>
        <p:cNvGrpSpPr/>
        <p:nvPr/>
      </p:nvGrpSpPr>
      <p:grpSpPr>
        <a:xfrm>
          <a:off x="0" y="0"/>
          <a:ext cx="0" cy="0"/>
          <a:chOff x="0" y="0"/>
          <a:chExt cx="0" cy="0"/>
        </a:xfrm>
      </p:grpSpPr>
      <p:sp>
        <p:nvSpPr>
          <p:cNvPr id="407" name="Google Shape;407;p29"/>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08" name="Google Shape;408;p29"/>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rot="5400000">
            <a:off x="2548406" y="46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rot="5400000">
            <a:off x="1196219" y="45750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rot="-5400000">
            <a:off x="1891581" y="4522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purl.oclc.org/ooxml/drawingml/main" xmlns:r="http://purl.oclc.org/ooxml/officeDocument/relationships" xmlns:p="http://purl.oclc.org/ooxml/presentationml/main" matchingName="Title only 11">
  <p:cSld name="CUSTOM_34">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15" name="Google Shape;415;p30"/>
          <p:cNvSpPr/>
          <p:nvPr/>
        </p:nvSpPr>
        <p:spPr>
          <a:xfrm rot="-5911893" flipH="1">
            <a:off x="-8708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rot="-515846" flipH="1">
            <a:off x="-2829770"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flipH="1">
            <a:off x="-2852836"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10800000">
            <a:off x="7544677" y="6354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9732937" flipH="1">
            <a:off x="6592039" y="-37815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rot="-10173584">
            <a:off x="7084740" y="-31087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rot="5400000">
            <a:off x="8509906" y="1003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rot="5400000">
            <a:off x="6823844" y="121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rot="-5400000">
            <a:off x="365881"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rot="5400000">
            <a:off x="1715256" y="1801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purl.oclc.org/ooxml/drawingml/main" xmlns:r="http://purl.oclc.org/ooxml/officeDocument/relationships" xmlns:p="http://purl.oclc.org/ooxml/presentationml/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purl.oclc.org/ooxml/drawingml/main" xmlns:r="http://purl.oclc.org/ooxml/officeDocument/relationships" xmlns:p="http://purl.oclc.org/ooxml/presentationml/main" matchingName="Title only 12">
  <p:cSld name="CUSTOM_38">
    <p:spTree>
      <p:nvGrpSpPr>
        <p:cNvPr id="1" name="Shape 425"/>
        <p:cNvGrpSpPr/>
        <p:nvPr/>
      </p:nvGrpSpPr>
      <p:grpSpPr>
        <a:xfrm>
          <a:off x="0" y="0"/>
          <a:ext cx="0" cy="0"/>
          <a:chOff x="0" y="0"/>
          <a:chExt cx="0" cy="0"/>
        </a:xfrm>
      </p:grpSpPr>
      <p:sp>
        <p:nvSpPr>
          <p:cNvPr id="426" name="Google Shape;426;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27" name="Google Shape;427;p31"/>
          <p:cNvSpPr/>
          <p:nvPr/>
        </p:nvSpPr>
        <p:spPr>
          <a:xfrm rot="10800000" flipH="1">
            <a:off x="-614789" y="7941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9367883">
            <a:off x="-881240" y="-32226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9944222" flipH="1">
            <a:off x="-1417570" y="-278867"/>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5400000">
            <a:off x="1088106" y="691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rot="5400000">
            <a:off x="7730244" y="438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rot="-5400000">
            <a:off x="400881" y="724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rot="5400000">
            <a:off x="6958806"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purl.oclc.org/ooxml/drawingml/main" xmlns:r="http://purl.oclc.org/ooxml/officeDocument/relationships" xmlns:p="http://purl.oclc.org/ooxml/presentationml/main" matchingName="Title only 13">
  <p:cSld name="CUSTOM_39">
    <p:spTree>
      <p:nvGrpSpPr>
        <p:cNvPr id="1" name="Shape 437"/>
        <p:cNvGrpSpPr/>
        <p:nvPr/>
      </p:nvGrpSpPr>
      <p:grpSpPr>
        <a:xfrm>
          <a:off x="0" y="0"/>
          <a:ext cx="0" cy="0"/>
          <a:chOff x="0" y="0"/>
          <a:chExt cx="0" cy="0"/>
        </a:xfrm>
      </p:grpSpPr>
      <p:sp>
        <p:nvSpPr>
          <p:cNvPr id="438" name="Google Shape;438;p3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39" name="Google Shape;439;p32"/>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rot="5400000">
            <a:off x="-693662"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399497" flipH="1">
            <a:off x="-191814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440">
            <a:off x="-221906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089719" y="363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478769" y="31162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10800000">
            <a:off x="625181" y="1410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12319" y="4651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5400000">
            <a:off x="8776881" y="382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5400000">
            <a:off x="6958944" y="1889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rot="-5400000">
            <a:off x="7277406" y="4337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rot="5400000">
            <a:off x="8513881" y="8568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purl.oclc.org/ooxml/drawingml/main" xmlns:r="http://purl.oclc.org/ooxml/officeDocument/relationships" xmlns:p="http://purl.oclc.org/ooxml/presentationml/main" matchingName="Title only 14">
  <p:cSld name="CUSTOM_44">
    <p:spTree>
      <p:nvGrpSpPr>
        <p:cNvPr id="1" name="Shape 456"/>
        <p:cNvGrpSpPr/>
        <p:nvPr/>
      </p:nvGrpSpPr>
      <p:grpSpPr>
        <a:xfrm>
          <a:off x="0" y="0"/>
          <a:ext cx="0" cy="0"/>
          <a:chOff x="0" y="0"/>
          <a:chExt cx="0" cy="0"/>
        </a:xfrm>
      </p:grpSpPr>
      <p:sp>
        <p:nvSpPr>
          <p:cNvPr id="457" name="Google Shape;457;p33"/>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58" name="Google Shape;458;p33"/>
          <p:cNvSpPr/>
          <p:nvPr/>
        </p:nvSpPr>
        <p:spPr>
          <a:xfrm rot="10800000">
            <a:off x="4827336" y="4320028"/>
            <a:ext cx="3936983" cy="1153922"/>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rot="10800000" flipH="1">
            <a:off x="5609830" y="3895999"/>
            <a:ext cx="5735030" cy="157795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rot="10800000">
            <a:off x="6110409" y="4087929"/>
            <a:ext cx="3937105" cy="1386022"/>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rot="3210522">
            <a:off x="8828071" y="3601255"/>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rot="3212945">
            <a:off x="7223745" y="4593605"/>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rot="-7587055">
            <a:off x="7969056" y="4201692"/>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rot="3210522">
            <a:off x="5603511" y="4603257"/>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purl.oclc.org/ooxml/drawingml/main" xmlns:r="http://purl.oclc.org/ooxml/officeDocument/relationships" xmlns:p="http://purl.oclc.org/ooxml/presentationml/main" matchingName="Title only 15">
  <p:cSld name="CUSTOM_45">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67" name="Google Shape;467;p34"/>
          <p:cNvSpPr/>
          <p:nvPr/>
        </p:nvSpPr>
        <p:spPr>
          <a:xfrm>
            <a:off x="-175093" y="-11"/>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flipH="1">
            <a:off x="-2755633" y="-11"/>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1458290" y="-11"/>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rot="5400000" flipH="1">
            <a:off x="4202856" y="124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5400000" flipH="1">
            <a:off x="902469" y="801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5400000" flipH="1">
            <a:off x="1597831" y="854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5400000" flipH="1">
            <a:off x="246256" y="1371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purl.oclc.org/ooxml/drawingml/main" xmlns:r="http://purl.oclc.org/ooxml/officeDocument/relationships" xmlns:p="http://purl.oclc.org/ooxml/presentationml/main" matchingName="Title only 16">
  <p:cSld name="CUSTOM_47">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76" name="Google Shape;476;p35"/>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rot="3043967">
            <a:off x="8461110" y="3707189"/>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rot="3041162">
            <a:off x="7337669" y="4513351"/>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rot="-7758838">
            <a:off x="7842708" y="4032580"/>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rot="3043967">
            <a:off x="6441045" y="4409310"/>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purl.oclc.org/ooxml/drawingml/main" xmlns:r="http://purl.oclc.org/ooxml/officeDocument/relationships" xmlns:p="http://purl.oclc.org/ooxml/presentationml/main" matchingName="Title only 17">
  <p:cSld name="CUSTOM_48">
    <p:spTree>
      <p:nvGrpSpPr>
        <p:cNvPr id="1" name="Shape 483"/>
        <p:cNvGrpSpPr/>
        <p:nvPr/>
      </p:nvGrpSpPr>
      <p:grpSpPr>
        <a:xfrm>
          <a:off x="0" y="0"/>
          <a:ext cx="0" cy="0"/>
          <a:chOff x="0" y="0"/>
          <a:chExt cx="0" cy="0"/>
        </a:xfrm>
      </p:grpSpPr>
      <p:sp>
        <p:nvSpPr>
          <p:cNvPr id="484" name="Google Shape;484;p3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85" name="Google Shape;485;p36"/>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rot="5400000">
            <a:off x="3391556" y="48975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rot="-5400000">
            <a:off x="1730281" y="4340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5400000">
            <a:off x="628131" y="3448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purl.oclc.org/ooxml/drawingml/main" xmlns:r="http://purl.oclc.org/ooxml/officeDocument/relationships" xmlns:p="http://purl.oclc.org/ooxml/presentationml/main" matchingName="Caption 1">
  <p:cSld name="CUSTOM_21">
    <p:spTree>
      <p:nvGrpSpPr>
        <p:cNvPr id="1" name="Shape 490"/>
        <p:cNvGrpSpPr/>
        <p:nvPr/>
      </p:nvGrpSpPr>
      <p:grpSpPr>
        <a:xfrm>
          <a:off x="0" y="0"/>
          <a:ext cx="0" cy="0"/>
          <a:chOff x="0" y="0"/>
          <a:chExt cx="0" cy="0"/>
        </a:xfrm>
      </p:grpSpPr>
      <p:sp>
        <p:nvSpPr>
          <p:cNvPr id="491" name="Google Shape;491;p37"/>
          <p:cNvSpPr/>
          <p:nvPr/>
        </p:nvSpPr>
        <p:spPr>
          <a:xfrm rot="10800000">
            <a:off x="7575354"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9367883" flipH="1">
            <a:off x="713109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9944222">
            <a:off x="7216014"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txBox="1">
            <a:spLocks noGrp="1"/>
          </p:cNvSpPr>
          <p:nvPr>
            <p:ph type="body" idx="1"/>
          </p:nvPr>
        </p:nvSpPr>
        <p:spPr>
          <a:xfrm>
            <a:off x="718675" y="3658150"/>
            <a:ext cx="3411600" cy="904200"/>
          </a:xfrm>
          <a:prstGeom prst="rect">
            <a:avLst/>
          </a:prstGeom>
        </p:spPr>
        <p:txBody>
          <a:bodyPr spcFirstLastPara="1" wrap="square" lIns="91425" tIns="91425" rIns="91425" bIns="91425" anchor="ctr" anchorCtr="0">
            <a:noAutofit/>
          </a:bodyPr>
          <a:lstStyle>
            <a:lvl1pPr marL="457200" lvl="0" indent="-342900" rtl="0">
              <a:lnSpc>
                <a:spcPct val="100%"/>
              </a:lnSpc>
              <a:spcBef>
                <a:spcPts val="0"/>
              </a:spcBef>
              <a:spcAft>
                <a:spcPts val="0"/>
              </a:spcAft>
              <a:buSzPts val="1800"/>
              <a:buChar char="●"/>
              <a:defRPr sz="3000" b="1">
                <a:solidFill>
                  <a:schemeClr val="lt1"/>
                </a:solidFill>
                <a:latin typeface="Josefin Sans"/>
                <a:ea typeface="Josefin Sans"/>
                <a:cs typeface="Josefin Sans"/>
                <a:sym typeface="Josefin Sans"/>
              </a:defRPr>
            </a:lvl1pPr>
            <a:lvl2pPr marL="914400" lvl="1"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2pPr>
            <a:lvl3pPr marL="1371600" lvl="2"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3pPr>
            <a:lvl4pPr marL="1828800" lvl="3"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4pPr>
            <a:lvl5pPr marL="2286000" lvl="4"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5pPr>
            <a:lvl6pPr marL="2743200" lvl="5"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6pPr>
            <a:lvl7pPr marL="3200400" lvl="6"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7pPr>
            <a:lvl8pPr marL="3657600" lvl="7"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8pPr>
            <a:lvl9pPr marL="4114800" lvl="8" indent="-317500" rtl="0">
              <a:lnSpc>
                <a:spcPct val="100%"/>
              </a:lnSpc>
              <a:spcBef>
                <a:spcPts val="0"/>
              </a:spcBef>
              <a:spcAft>
                <a:spcPts val="0"/>
              </a:spcAft>
              <a:buSzPts val="1400"/>
              <a:buChar char="■"/>
              <a:defRPr sz="3000" b="1">
                <a:solidFill>
                  <a:schemeClr val="dk1"/>
                </a:solidFill>
                <a:latin typeface="Josefin Sans"/>
                <a:ea typeface="Josefin Sans"/>
                <a:cs typeface="Josefin Sans"/>
                <a:sym typeface="Josefin Sans"/>
              </a:defRPr>
            </a:lvl9pPr>
          </a:lstStyle>
          <a:p>
            <a:endParaRPr/>
          </a:p>
        </p:txBody>
      </p:sp>
      <p:sp>
        <p:nvSpPr>
          <p:cNvPr id="495" name="Google Shape;495;p37"/>
          <p:cNvSpPr/>
          <p:nvPr/>
        </p:nvSpPr>
        <p:spPr>
          <a:xfrm rot="5400000">
            <a:off x="8853656" y="8192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rot="5400000">
            <a:off x="7501469" y="7192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rot="-5400000">
            <a:off x="8196831" y="6666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rot="5400000">
            <a:off x="6845256" y="844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purl.oclc.org/ooxml/drawingml/main" xmlns:r="http://purl.oclc.org/ooxml/officeDocument/relationships" xmlns:p="http://purl.oclc.org/ooxml/presentationml/main" matchingName="Main point 1">
  <p:cSld name="CUSTOM_40">
    <p:spTree>
      <p:nvGrpSpPr>
        <p:cNvPr id="1" name="Shape 499"/>
        <p:cNvGrpSpPr/>
        <p:nvPr/>
      </p:nvGrpSpPr>
      <p:grpSpPr>
        <a:xfrm>
          <a:off x="0" y="0"/>
          <a:ext cx="0" cy="0"/>
          <a:chOff x="0" y="0"/>
          <a:chExt cx="0" cy="0"/>
        </a:xfrm>
      </p:grpSpPr>
      <p:sp>
        <p:nvSpPr>
          <p:cNvPr id="500" name="Google Shape;500;p38"/>
          <p:cNvSpPr/>
          <p:nvPr/>
        </p:nvSpPr>
        <p:spPr>
          <a:xfrm rot="10800000" flipH="1">
            <a:off x="-913868"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rot="9367883">
            <a:off x="-1180318"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rot="9944222" flipH="1">
            <a:off x="-1716649"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p:nvPr>
        </p:nvSpPr>
        <p:spPr>
          <a:xfrm>
            <a:off x="718675" y="1076025"/>
            <a:ext cx="3782700" cy="283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6500"/>
            </a:lvl1pPr>
            <a:lvl2pPr lvl="1" algn="r" rtl="0">
              <a:spcBef>
                <a:spcPts val="0"/>
              </a:spcBef>
              <a:spcAft>
                <a:spcPts val="0"/>
              </a:spcAft>
              <a:buSzPts val="6500"/>
              <a:buNone/>
              <a:defRPr sz="6500"/>
            </a:lvl2pPr>
            <a:lvl3pPr lvl="2" algn="r" rtl="0">
              <a:spcBef>
                <a:spcPts val="0"/>
              </a:spcBef>
              <a:spcAft>
                <a:spcPts val="0"/>
              </a:spcAft>
              <a:buSzPts val="6500"/>
              <a:buNone/>
              <a:defRPr sz="6500"/>
            </a:lvl3pPr>
            <a:lvl4pPr lvl="3" algn="r" rtl="0">
              <a:spcBef>
                <a:spcPts val="0"/>
              </a:spcBef>
              <a:spcAft>
                <a:spcPts val="0"/>
              </a:spcAft>
              <a:buSzPts val="6500"/>
              <a:buNone/>
              <a:defRPr sz="6500"/>
            </a:lvl4pPr>
            <a:lvl5pPr lvl="4" algn="r" rtl="0">
              <a:spcBef>
                <a:spcPts val="0"/>
              </a:spcBef>
              <a:spcAft>
                <a:spcPts val="0"/>
              </a:spcAft>
              <a:buSzPts val="6500"/>
              <a:buNone/>
              <a:defRPr sz="6500"/>
            </a:lvl5pPr>
            <a:lvl6pPr lvl="5" algn="r" rtl="0">
              <a:spcBef>
                <a:spcPts val="0"/>
              </a:spcBef>
              <a:spcAft>
                <a:spcPts val="0"/>
              </a:spcAft>
              <a:buSzPts val="6500"/>
              <a:buNone/>
              <a:defRPr sz="6500"/>
            </a:lvl6pPr>
            <a:lvl7pPr lvl="6" algn="r" rtl="0">
              <a:spcBef>
                <a:spcPts val="0"/>
              </a:spcBef>
              <a:spcAft>
                <a:spcPts val="0"/>
              </a:spcAft>
              <a:buSzPts val="6500"/>
              <a:buNone/>
              <a:defRPr sz="6500"/>
            </a:lvl7pPr>
            <a:lvl8pPr lvl="7" algn="r" rtl="0">
              <a:spcBef>
                <a:spcPts val="0"/>
              </a:spcBef>
              <a:spcAft>
                <a:spcPts val="0"/>
              </a:spcAft>
              <a:buSzPts val="6500"/>
              <a:buNone/>
              <a:defRPr sz="6500"/>
            </a:lvl8pPr>
            <a:lvl9pPr lvl="8" algn="r" rtl="0">
              <a:spcBef>
                <a:spcPts val="0"/>
              </a:spcBef>
              <a:spcAft>
                <a:spcPts val="0"/>
              </a:spcAft>
              <a:buSzPts val="6500"/>
              <a:buNone/>
              <a:defRPr sz="6500"/>
            </a:lvl9pPr>
          </a:lstStyle>
          <a:p>
            <a:endParaRPr/>
          </a:p>
        </p:txBody>
      </p:sp>
      <p:sp>
        <p:nvSpPr>
          <p:cNvPr id="504" name="Google Shape;504;p38"/>
          <p:cNvSpPr/>
          <p:nvPr/>
        </p:nvSpPr>
        <p:spPr>
          <a:xfrm>
            <a:off x="-1041647"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rot="1067063" flipH="1">
            <a:off x="-1322829"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rot="626416">
            <a:off x="-2113010"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rot="5400000">
            <a:off x="393556" y="3945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rot="5400000">
            <a:off x="827744" y="435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rot="-5400000">
            <a:off x="1266956" y="43673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rot="5400000">
            <a:off x="110881" y="805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purl.oclc.org/ooxml/drawingml/main" xmlns:r="http://purl.oclc.org/ooxml/officeDocument/relationships" xmlns:p="http://purl.oclc.org/ooxml/presentationml/main" matchingName="Big number 1">
  <p:cSld name="CUSTOM_43">
    <p:spTree>
      <p:nvGrpSpPr>
        <p:cNvPr id="1" name="Shape 511"/>
        <p:cNvGrpSpPr/>
        <p:nvPr/>
      </p:nvGrpSpPr>
      <p:grpSpPr>
        <a:xfrm>
          <a:off x="0" y="0"/>
          <a:ext cx="0" cy="0"/>
          <a:chOff x="0" y="0"/>
          <a:chExt cx="0" cy="0"/>
        </a:xfrm>
      </p:grpSpPr>
      <p:sp>
        <p:nvSpPr>
          <p:cNvPr id="512" name="Google Shape;512;p39"/>
          <p:cNvSpPr txBox="1">
            <a:spLocks noGrp="1"/>
          </p:cNvSpPr>
          <p:nvPr>
            <p:ph type="subTitle" idx="1"/>
          </p:nvPr>
        </p:nvSpPr>
        <p:spPr>
          <a:xfrm>
            <a:off x="1262692" y="2915250"/>
            <a:ext cx="2877600" cy="69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160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13" name="Google Shape;513;p39"/>
          <p:cNvSpPr txBox="1">
            <a:spLocks noGrp="1"/>
          </p:cNvSpPr>
          <p:nvPr>
            <p:ph type="title" hasCustomPrompt="1"/>
          </p:nvPr>
        </p:nvSpPr>
        <p:spPr>
          <a:xfrm>
            <a:off x="1262643" y="1614000"/>
            <a:ext cx="2877600" cy="12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000"/>
              <a:buNone/>
              <a:defRPr sz="8000"/>
            </a:lvl1pPr>
            <a:lvl2pPr lvl="1" algn="r" rtl="0">
              <a:spcBef>
                <a:spcPts val="0"/>
              </a:spcBef>
              <a:spcAft>
                <a:spcPts val="0"/>
              </a:spcAft>
              <a:buSzPts val="8000"/>
              <a:buNone/>
              <a:defRPr sz="8000"/>
            </a:lvl2pPr>
            <a:lvl3pPr lvl="2" algn="r" rtl="0">
              <a:spcBef>
                <a:spcPts val="0"/>
              </a:spcBef>
              <a:spcAft>
                <a:spcPts val="0"/>
              </a:spcAft>
              <a:buSzPts val="8000"/>
              <a:buNone/>
              <a:defRPr sz="8000"/>
            </a:lvl3pPr>
            <a:lvl4pPr lvl="3" algn="r" rtl="0">
              <a:spcBef>
                <a:spcPts val="0"/>
              </a:spcBef>
              <a:spcAft>
                <a:spcPts val="0"/>
              </a:spcAft>
              <a:buSzPts val="8000"/>
              <a:buNone/>
              <a:defRPr sz="8000"/>
            </a:lvl4pPr>
            <a:lvl5pPr lvl="4" algn="r" rtl="0">
              <a:spcBef>
                <a:spcPts val="0"/>
              </a:spcBef>
              <a:spcAft>
                <a:spcPts val="0"/>
              </a:spcAft>
              <a:buSzPts val="8000"/>
              <a:buNone/>
              <a:defRPr sz="8000"/>
            </a:lvl5pPr>
            <a:lvl6pPr lvl="5" algn="r" rtl="0">
              <a:spcBef>
                <a:spcPts val="0"/>
              </a:spcBef>
              <a:spcAft>
                <a:spcPts val="0"/>
              </a:spcAft>
              <a:buSzPts val="8000"/>
              <a:buNone/>
              <a:defRPr sz="8000"/>
            </a:lvl6pPr>
            <a:lvl7pPr lvl="6" algn="r" rtl="0">
              <a:spcBef>
                <a:spcPts val="0"/>
              </a:spcBef>
              <a:spcAft>
                <a:spcPts val="0"/>
              </a:spcAft>
              <a:buSzPts val="8000"/>
              <a:buNone/>
              <a:defRPr sz="8000"/>
            </a:lvl7pPr>
            <a:lvl8pPr lvl="7" algn="r" rtl="0">
              <a:spcBef>
                <a:spcPts val="0"/>
              </a:spcBef>
              <a:spcAft>
                <a:spcPts val="0"/>
              </a:spcAft>
              <a:buSzPts val="8000"/>
              <a:buNone/>
              <a:defRPr sz="8000"/>
            </a:lvl8pPr>
            <a:lvl9pPr lvl="8" algn="r" rtl="0">
              <a:spcBef>
                <a:spcPts val="0"/>
              </a:spcBef>
              <a:spcAft>
                <a:spcPts val="0"/>
              </a:spcAft>
              <a:buSzPts val="8000"/>
              <a:buNone/>
              <a:defRPr sz="8000"/>
            </a:lvl9pPr>
          </a:lstStyle>
          <a:p>
            <a:r>
              <a:t>xx%</a:t>
            </a:r>
          </a:p>
        </p:txBody>
      </p:sp>
      <p:sp>
        <p:nvSpPr>
          <p:cNvPr id="514" name="Google Shape;514;p39"/>
          <p:cNvSpPr/>
          <p:nvPr/>
        </p:nvSpPr>
        <p:spPr>
          <a:xfrm rot="-9281215">
            <a:off x="-38626"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rot="-9280772">
            <a:off x="-649223"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rot="-9281383" flipH="1">
            <a:off x="-1125488"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rot="5400000">
            <a:off x="1614606" y="6706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rot="5400000">
            <a:off x="1071344" y="42445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rot="-5400000">
            <a:off x="957781" y="517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rot="5400000">
            <a:off x="415131" y="3609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purl.oclc.org/ooxml/drawingml/main" xmlns:r="http://purl.oclc.org/ooxml/officeDocument/relationships" xmlns:p="http://purl.oclc.org/ooxml/presentationml/main" matchingName="Title and two columns 1">
  <p:cSld name="CUSTOM_4">
    <p:spTree>
      <p:nvGrpSpPr>
        <p:cNvPr id="1" name="Shape 524"/>
        <p:cNvGrpSpPr/>
        <p:nvPr/>
      </p:nvGrpSpPr>
      <p:grpSpPr>
        <a:xfrm>
          <a:off x="0" y="0"/>
          <a:ext cx="0" cy="0"/>
          <a:chOff x="0" y="0"/>
          <a:chExt cx="0" cy="0"/>
        </a:xfrm>
      </p:grpSpPr>
      <p:sp>
        <p:nvSpPr>
          <p:cNvPr id="525" name="Google Shape;525;p40"/>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26" name="Google Shape;526;p40"/>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7" name="Google Shape;527;p40"/>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28" name="Google Shape;528;p40"/>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9" name="Google Shape;529;p40"/>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30" name="Google Shape;530;p40"/>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purl.oclc.org/ooxml/drawingml/main" xmlns:r="http://purl.oclc.org/ooxml/officeDocument/relationships" xmlns:p="http://purl.oclc.org/ooxml/presentationml/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purl.oclc.org/ooxml/drawingml/main" xmlns:r="http://purl.oclc.org/ooxml/officeDocument/relationships" xmlns:p="http://purl.oclc.org/ooxml/presentationml/main" matchingName="Title and two columns 4">
  <p:cSld name="CUSTOM_18">
    <p:spTree>
      <p:nvGrpSpPr>
        <p:cNvPr id="1" name="Shape 544"/>
        <p:cNvGrpSpPr/>
        <p:nvPr/>
      </p:nvGrpSpPr>
      <p:grpSpPr>
        <a:xfrm>
          <a:off x="0" y="0"/>
          <a:ext cx="0" cy="0"/>
          <a:chOff x="0" y="0"/>
          <a:chExt cx="0" cy="0"/>
        </a:xfrm>
      </p:grpSpPr>
      <p:sp>
        <p:nvSpPr>
          <p:cNvPr id="545" name="Google Shape;545;p41"/>
          <p:cNvSpPr txBox="1">
            <a:spLocks noGrp="1"/>
          </p:cNvSpPr>
          <p:nvPr>
            <p:ph type="subTitle" idx="1"/>
          </p:nvPr>
        </p:nvSpPr>
        <p:spPr>
          <a:xfrm>
            <a:off x="4658775" y="3441800"/>
            <a:ext cx="2087700" cy="945000"/>
          </a:xfrm>
          <a:prstGeom prst="rect">
            <a:avLst/>
          </a:prstGeom>
        </p:spPr>
        <p:txBody>
          <a:bodyPr spcFirstLastPara="1" wrap="square" lIns="91425" tIns="91425" rIns="91425" bIns="91425" anchor="t" anchorCtr="0">
            <a:noAutofit/>
          </a:bodyPr>
          <a:lstStyle>
            <a:lvl1pPr lvl="0" algn="r" rtl="0">
              <a:lnSpc>
                <a:spcPct val="100%"/>
              </a:lnSpc>
              <a:spcBef>
                <a:spcPts val="0"/>
              </a:spcBef>
              <a:spcAft>
                <a:spcPts val="0"/>
              </a:spcAft>
              <a:buSzPts val="1400"/>
              <a:buNone/>
              <a:defRPr sz="1400">
                <a:solidFill>
                  <a:schemeClr val="dk1"/>
                </a:solidFill>
              </a:defRPr>
            </a:lvl1pPr>
            <a:lvl2pPr lvl="1" algn="r" rtl="0">
              <a:lnSpc>
                <a:spcPct val="100%"/>
              </a:lnSpc>
              <a:spcBef>
                <a:spcPts val="0"/>
              </a:spcBef>
              <a:spcAft>
                <a:spcPts val="0"/>
              </a:spcAft>
              <a:buSzPts val="1400"/>
              <a:buNone/>
              <a:defRPr/>
            </a:lvl2pPr>
            <a:lvl3pPr lvl="2" algn="r" rtl="0">
              <a:lnSpc>
                <a:spcPct val="100%"/>
              </a:lnSpc>
              <a:spcBef>
                <a:spcPts val="0"/>
              </a:spcBef>
              <a:spcAft>
                <a:spcPts val="0"/>
              </a:spcAft>
              <a:buSzPts val="1400"/>
              <a:buNone/>
              <a:defRPr/>
            </a:lvl3pPr>
            <a:lvl4pPr lvl="3" algn="r" rtl="0">
              <a:lnSpc>
                <a:spcPct val="100%"/>
              </a:lnSpc>
              <a:spcBef>
                <a:spcPts val="0"/>
              </a:spcBef>
              <a:spcAft>
                <a:spcPts val="0"/>
              </a:spcAft>
              <a:buSzPts val="1400"/>
              <a:buNone/>
              <a:defRPr/>
            </a:lvl4pPr>
            <a:lvl5pPr lvl="4" algn="r" rtl="0">
              <a:lnSpc>
                <a:spcPct val="100%"/>
              </a:lnSpc>
              <a:spcBef>
                <a:spcPts val="0"/>
              </a:spcBef>
              <a:spcAft>
                <a:spcPts val="0"/>
              </a:spcAft>
              <a:buSzPts val="1400"/>
              <a:buNone/>
              <a:defRPr/>
            </a:lvl5pPr>
            <a:lvl6pPr lvl="5" algn="r" rtl="0">
              <a:lnSpc>
                <a:spcPct val="100%"/>
              </a:lnSpc>
              <a:spcBef>
                <a:spcPts val="0"/>
              </a:spcBef>
              <a:spcAft>
                <a:spcPts val="0"/>
              </a:spcAft>
              <a:buSzPts val="1400"/>
              <a:buNone/>
              <a:defRPr/>
            </a:lvl6pPr>
            <a:lvl7pPr lvl="6" algn="r" rtl="0">
              <a:lnSpc>
                <a:spcPct val="100%"/>
              </a:lnSpc>
              <a:spcBef>
                <a:spcPts val="0"/>
              </a:spcBef>
              <a:spcAft>
                <a:spcPts val="0"/>
              </a:spcAft>
              <a:buSzPts val="1400"/>
              <a:buNone/>
              <a:defRPr/>
            </a:lvl7pPr>
            <a:lvl8pPr lvl="7" algn="r" rtl="0">
              <a:lnSpc>
                <a:spcPct val="100%"/>
              </a:lnSpc>
              <a:spcBef>
                <a:spcPts val="0"/>
              </a:spcBef>
              <a:spcAft>
                <a:spcPts val="0"/>
              </a:spcAft>
              <a:buSzPts val="1400"/>
              <a:buNone/>
              <a:defRPr/>
            </a:lvl8pPr>
            <a:lvl9pPr lvl="8" algn="r" rtl="0">
              <a:lnSpc>
                <a:spcPct val="100%"/>
              </a:lnSpc>
              <a:spcBef>
                <a:spcPts val="0"/>
              </a:spcBef>
              <a:spcAft>
                <a:spcPts val="0"/>
              </a:spcAft>
              <a:buSzPts val="1400"/>
              <a:buNone/>
              <a:defRPr/>
            </a:lvl9pPr>
          </a:lstStyle>
          <a:p>
            <a:endParaRPr/>
          </a:p>
        </p:txBody>
      </p:sp>
      <p:sp>
        <p:nvSpPr>
          <p:cNvPr id="546" name="Google Shape;546;p41"/>
          <p:cNvSpPr txBox="1">
            <a:spLocks noGrp="1"/>
          </p:cNvSpPr>
          <p:nvPr>
            <p:ph type="subTitle" idx="2"/>
          </p:nvPr>
        </p:nvSpPr>
        <p:spPr>
          <a:xfrm>
            <a:off x="2397771" y="1400250"/>
            <a:ext cx="2087700" cy="9450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SzPts val="1400"/>
              <a:buNone/>
              <a:defRPr sz="1400">
                <a:solidFill>
                  <a:schemeClr val="dk1"/>
                </a:solidFill>
              </a:defRPr>
            </a:lvl1pPr>
            <a:lvl2pPr lvl="1" rtl="0">
              <a:lnSpc>
                <a:spcPct val="100%"/>
              </a:lnSpc>
              <a:spcBef>
                <a:spcPts val="0"/>
              </a:spcBef>
              <a:spcAft>
                <a:spcPts val="0"/>
              </a:spcAft>
              <a:buSzPts val="1400"/>
              <a:buNone/>
              <a:defRPr/>
            </a:lvl2pPr>
            <a:lvl3pPr lvl="2" rtl="0">
              <a:lnSpc>
                <a:spcPct val="100%"/>
              </a:lnSpc>
              <a:spcBef>
                <a:spcPts val="0"/>
              </a:spcBef>
              <a:spcAft>
                <a:spcPts val="0"/>
              </a:spcAft>
              <a:buSzPts val="1400"/>
              <a:buNone/>
              <a:defRPr/>
            </a:lvl3pPr>
            <a:lvl4pPr lvl="3" rtl="0">
              <a:lnSpc>
                <a:spcPct val="100%"/>
              </a:lnSpc>
              <a:spcBef>
                <a:spcPts val="0"/>
              </a:spcBef>
              <a:spcAft>
                <a:spcPts val="0"/>
              </a:spcAft>
              <a:buSzPts val="1400"/>
              <a:buNone/>
              <a:defRPr/>
            </a:lvl4pPr>
            <a:lvl5pPr lvl="4" rtl="0">
              <a:lnSpc>
                <a:spcPct val="100%"/>
              </a:lnSpc>
              <a:spcBef>
                <a:spcPts val="0"/>
              </a:spcBef>
              <a:spcAft>
                <a:spcPts val="0"/>
              </a:spcAft>
              <a:buSzPts val="1400"/>
              <a:buNone/>
              <a:defRPr/>
            </a:lvl5pPr>
            <a:lvl6pPr lvl="5" rtl="0">
              <a:lnSpc>
                <a:spcPct val="100%"/>
              </a:lnSpc>
              <a:spcBef>
                <a:spcPts val="0"/>
              </a:spcBef>
              <a:spcAft>
                <a:spcPts val="0"/>
              </a:spcAft>
              <a:buSzPts val="1400"/>
              <a:buNone/>
              <a:defRPr/>
            </a:lvl6pPr>
            <a:lvl7pPr lvl="6" rtl="0">
              <a:lnSpc>
                <a:spcPct val="100%"/>
              </a:lnSpc>
              <a:spcBef>
                <a:spcPts val="0"/>
              </a:spcBef>
              <a:spcAft>
                <a:spcPts val="0"/>
              </a:spcAft>
              <a:buSzPts val="1400"/>
              <a:buNone/>
              <a:defRPr/>
            </a:lvl7pPr>
            <a:lvl8pPr lvl="7" rtl="0">
              <a:lnSpc>
                <a:spcPct val="100%"/>
              </a:lnSpc>
              <a:spcBef>
                <a:spcPts val="0"/>
              </a:spcBef>
              <a:spcAft>
                <a:spcPts val="0"/>
              </a:spcAft>
              <a:buSzPts val="1400"/>
              <a:buNone/>
              <a:defRPr/>
            </a:lvl8pPr>
            <a:lvl9pPr lvl="8" rtl="0">
              <a:lnSpc>
                <a:spcPct val="100%"/>
              </a:lnSpc>
              <a:spcBef>
                <a:spcPts val="0"/>
              </a:spcBef>
              <a:spcAft>
                <a:spcPts val="0"/>
              </a:spcAft>
              <a:buSzPts val="1400"/>
              <a:buNone/>
              <a:defRPr/>
            </a:lvl9pPr>
          </a:lstStyle>
          <a:p>
            <a:endParaRPr/>
          </a:p>
        </p:txBody>
      </p:sp>
      <p:sp>
        <p:nvSpPr>
          <p:cNvPr id="547" name="Google Shape;547;p41"/>
          <p:cNvSpPr txBox="1">
            <a:spLocks noGrp="1"/>
          </p:cNvSpPr>
          <p:nvPr>
            <p:ph type="title"/>
          </p:nvPr>
        </p:nvSpPr>
        <p:spPr>
          <a:xfrm>
            <a:off x="4658771" y="2806100"/>
            <a:ext cx="20877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700"/>
            </a:lvl1pPr>
            <a:lvl2pPr lvl="1"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8" name="Google Shape;548;p41"/>
          <p:cNvSpPr txBox="1">
            <a:spLocks noGrp="1"/>
          </p:cNvSpPr>
          <p:nvPr>
            <p:ph type="title" idx="3"/>
          </p:nvPr>
        </p:nvSpPr>
        <p:spPr>
          <a:xfrm>
            <a:off x="2397771" y="764550"/>
            <a:ext cx="2087700" cy="63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700"/>
              <a:buNone/>
              <a:defRPr sz="2700"/>
            </a:lvl1pPr>
            <a:lvl2pPr lvl="1"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9" name="Google Shape;549;p41"/>
          <p:cNvSpPr/>
          <p:nvPr/>
        </p:nvSpPr>
        <p:spPr>
          <a:xfrm>
            <a:off x="485275" y="3859450"/>
            <a:ext cx="3336529" cy="1283560"/>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rot="1432232" flipH="1">
            <a:off x="-470789" y="4165605"/>
            <a:ext cx="4306753" cy="1531081"/>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rot="5772258">
            <a:off x="7200936" y="-653045"/>
            <a:ext cx="2023504" cy="19351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rot="707044">
            <a:off x="5289054" y="-380400"/>
            <a:ext cx="4307387" cy="117058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5289100" y="-380553"/>
            <a:ext cx="4306711" cy="128365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rot="855605">
            <a:off x="-610970" y="4000688"/>
            <a:ext cx="4923475" cy="163150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rot="5400000">
            <a:off x="2493669" y="40945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rot="5400000">
            <a:off x="1141481" y="39944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rot="-5400000">
            <a:off x="1836844" y="3941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rot="5400000">
            <a:off x="485269" y="33596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5400000">
            <a:off x="7169406" y="964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rot="5400000">
            <a:off x="5817219" y="8647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5400000">
            <a:off x="6512581" y="8121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5400000">
            <a:off x="5161006" y="229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purl.oclc.org/ooxml/drawingml/main" xmlns:r="http://purl.oclc.org/ooxml/officeDocument/relationships" xmlns:p="http://purl.oclc.org/ooxml/presentationml/main" matchingName="Section header 2">
  <p:cSld name="CUSTOM_5">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5" name="Google Shape;565;p42"/>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66" name="Google Shape;566;p42"/>
          <p:cNvSpPr/>
          <p:nvPr/>
        </p:nvSpPr>
        <p:spPr>
          <a:xfrm rot="-5400000">
            <a:off x="-1029861" y="815281"/>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rot="-5400000">
            <a:off x="-1888219" y="1592238"/>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rot="5400000">
            <a:off x="387256" y="36107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rot="5400000">
            <a:off x="603369" y="1722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rot="5400000">
            <a:off x="-751978" y="255224"/>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rot="5400000">
            <a:off x="1033906" y="11430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rot="5400000">
            <a:off x="1978444" y="200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rot="5400000">
            <a:off x="6115544" y="2556136"/>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rot="5400000">
            <a:off x="6901950" y="2423794"/>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rot="-5400000">
            <a:off x="8658344" y="1391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rot="-5400000">
            <a:off x="8377131" y="3215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rot="-5400000">
            <a:off x="7021777" y="3324160"/>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rot="-5400000">
            <a:off x="8011694" y="38594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rot="-5400000">
            <a:off x="7002056" y="4917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purl.oclc.org/ooxml/drawingml/main" xmlns:r="http://purl.oclc.org/ooxml/officeDocument/relationships" xmlns:p="http://purl.oclc.org/ooxml/presentationml/main" matchingName="Title and six columns">
  <p:cSld name="CUSTOM_6">
    <p:spTree>
      <p:nvGrpSpPr>
        <p:cNvPr id="1" name="Shape 580"/>
        <p:cNvGrpSpPr/>
        <p:nvPr/>
      </p:nvGrpSpPr>
      <p:grpSpPr>
        <a:xfrm>
          <a:off x="0" y="0"/>
          <a:ext cx="0" cy="0"/>
          <a:chOff x="0" y="0"/>
          <a:chExt cx="0" cy="0"/>
        </a:xfrm>
      </p:grpSpPr>
      <p:sp>
        <p:nvSpPr>
          <p:cNvPr id="581" name="Google Shape;581;p43"/>
          <p:cNvSpPr txBox="1">
            <a:spLocks noGrp="1"/>
          </p:cNvSpPr>
          <p:nvPr>
            <p:ph type="title"/>
          </p:nvPr>
        </p:nvSpPr>
        <p:spPr>
          <a:xfrm>
            <a:off x="3145775" y="363275"/>
            <a:ext cx="285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82" name="Google Shape;582;p43"/>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3" name="Google Shape;583;p43"/>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4" name="Google Shape;584;p43"/>
          <p:cNvSpPr txBox="1">
            <a:spLocks noGrp="1"/>
          </p:cNvSpPr>
          <p:nvPr>
            <p:ph type="subTitle" idx="3"/>
          </p:nvPr>
        </p:nvSpPr>
        <p:spPr>
          <a:xfrm>
            <a:off x="659663"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5" name="Google Shape;585;p43"/>
          <p:cNvSpPr txBox="1">
            <a:spLocks noGrp="1"/>
          </p:cNvSpPr>
          <p:nvPr>
            <p:ph type="subTitle" idx="4"/>
          </p:nvPr>
        </p:nvSpPr>
        <p:spPr>
          <a:xfrm>
            <a:off x="941663"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6" name="Google Shape;586;p43"/>
          <p:cNvSpPr txBox="1">
            <a:spLocks noGrp="1"/>
          </p:cNvSpPr>
          <p:nvPr>
            <p:ph type="subTitle" idx="5"/>
          </p:nvPr>
        </p:nvSpPr>
        <p:spPr>
          <a:xfrm>
            <a:off x="3328941" y="38145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7" name="Google Shape;587;p43"/>
          <p:cNvSpPr txBox="1">
            <a:spLocks noGrp="1"/>
          </p:cNvSpPr>
          <p:nvPr>
            <p:ph type="subTitle" idx="6"/>
          </p:nvPr>
        </p:nvSpPr>
        <p:spPr>
          <a:xfrm>
            <a:off x="3610941" y="41336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8" name="Google Shape;588;p43"/>
          <p:cNvSpPr txBox="1">
            <a:spLocks noGrp="1"/>
          </p:cNvSpPr>
          <p:nvPr>
            <p:ph type="subTitle" idx="7"/>
          </p:nvPr>
        </p:nvSpPr>
        <p:spPr>
          <a:xfrm>
            <a:off x="659663" y="38145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9" name="Google Shape;589;p43"/>
          <p:cNvSpPr txBox="1">
            <a:spLocks noGrp="1"/>
          </p:cNvSpPr>
          <p:nvPr>
            <p:ph type="subTitle" idx="8"/>
          </p:nvPr>
        </p:nvSpPr>
        <p:spPr>
          <a:xfrm>
            <a:off x="941663" y="41336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0" name="Google Shape;590;p43"/>
          <p:cNvSpPr txBox="1">
            <a:spLocks noGrp="1"/>
          </p:cNvSpPr>
          <p:nvPr>
            <p:ph type="subTitle" idx="9"/>
          </p:nvPr>
        </p:nvSpPr>
        <p:spPr>
          <a:xfrm>
            <a:off x="5998216"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1" name="Google Shape;591;p43"/>
          <p:cNvSpPr txBox="1">
            <a:spLocks noGrp="1"/>
          </p:cNvSpPr>
          <p:nvPr>
            <p:ph type="subTitle" idx="13"/>
          </p:nvPr>
        </p:nvSpPr>
        <p:spPr>
          <a:xfrm>
            <a:off x="6280216"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2" name="Google Shape;592;p43"/>
          <p:cNvSpPr txBox="1">
            <a:spLocks noGrp="1"/>
          </p:cNvSpPr>
          <p:nvPr>
            <p:ph type="subTitle" idx="14"/>
          </p:nvPr>
        </p:nvSpPr>
        <p:spPr>
          <a:xfrm>
            <a:off x="5998216" y="38145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3" name="Google Shape;593;p43"/>
          <p:cNvSpPr txBox="1">
            <a:spLocks noGrp="1"/>
          </p:cNvSpPr>
          <p:nvPr>
            <p:ph type="subTitle" idx="15"/>
          </p:nvPr>
        </p:nvSpPr>
        <p:spPr>
          <a:xfrm>
            <a:off x="6280216" y="41336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4" name="Google Shape;594;p43"/>
          <p:cNvSpPr/>
          <p:nvPr/>
        </p:nvSpPr>
        <p:spPr>
          <a:xfrm>
            <a:off x="5587299" y="-2095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10800000" flipH="1">
            <a:off x="6906325" y="-5251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rot="-3279262">
            <a:off x="7901589" y="-9730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rot="10800000">
            <a:off x="6406991" y="1135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rot="10800000">
            <a:off x="8154416" y="3498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rot="10800000">
            <a:off x="7681066" y="7390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flipH="1">
            <a:off x="-3333926" y="-2107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rot="10800000">
            <a:off x="-142195" y="-5263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rot="3279262" flipH="1">
            <a:off x="-162965" y="-9742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rot="10800000" flipH="1">
            <a:off x="2572953" y="1123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rot="10800000" flipH="1">
            <a:off x="890628" y="3486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rot="10800000" flipH="1">
            <a:off x="201303" y="10527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rot="10800000" flipH="1">
            <a:off x="1363978" y="7378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rot="10800000">
            <a:off x="8843741" y="10539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purl.oclc.org/ooxml/drawingml/main" xmlns:r="http://purl.oclc.org/ooxml/officeDocument/relationships" xmlns:p="http://purl.oclc.org/ooxml/presentationml/main" matchingName="Title and six columns 1">
  <p:cSld name="CUSTOM_20">
    <p:spTree>
      <p:nvGrpSpPr>
        <p:cNvPr id="1" name="Shape 608"/>
        <p:cNvGrpSpPr/>
        <p:nvPr/>
      </p:nvGrpSpPr>
      <p:grpSpPr>
        <a:xfrm>
          <a:off x="0" y="0"/>
          <a:ext cx="0" cy="0"/>
          <a:chOff x="0" y="0"/>
          <a:chExt cx="0" cy="0"/>
        </a:xfrm>
      </p:grpSpPr>
      <p:sp>
        <p:nvSpPr>
          <p:cNvPr id="609" name="Google Shape;609;p44"/>
          <p:cNvSpPr/>
          <p:nvPr/>
        </p:nvSpPr>
        <p:spPr>
          <a:xfrm rot="-5400000" flipH="1">
            <a:off x="7394663"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rot="-5399497">
            <a:off x="654705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rot="-5400440" flipH="1">
            <a:off x="620160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3" name="Google Shape;613;p44"/>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4" name="Google Shape;614;p44"/>
          <p:cNvSpPr txBox="1">
            <a:spLocks noGrp="1"/>
          </p:cNvSpPr>
          <p:nvPr>
            <p:ph type="subTitle" idx="3"/>
          </p:nvPr>
        </p:nvSpPr>
        <p:spPr>
          <a:xfrm>
            <a:off x="812063"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5" name="Google Shape;615;p44"/>
          <p:cNvSpPr txBox="1">
            <a:spLocks noGrp="1"/>
          </p:cNvSpPr>
          <p:nvPr>
            <p:ph type="subTitle" idx="4"/>
          </p:nvPr>
        </p:nvSpPr>
        <p:spPr>
          <a:xfrm>
            <a:off x="1094063"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6" name="Google Shape;616;p44"/>
          <p:cNvSpPr txBox="1">
            <a:spLocks noGrp="1"/>
          </p:cNvSpPr>
          <p:nvPr>
            <p:ph type="subTitle" idx="5"/>
          </p:nvPr>
        </p:nvSpPr>
        <p:spPr>
          <a:xfrm>
            <a:off x="3328941" y="35097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7" name="Google Shape;617;p44"/>
          <p:cNvSpPr txBox="1">
            <a:spLocks noGrp="1"/>
          </p:cNvSpPr>
          <p:nvPr>
            <p:ph type="subTitle" idx="6"/>
          </p:nvPr>
        </p:nvSpPr>
        <p:spPr>
          <a:xfrm>
            <a:off x="3610941" y="38288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8" name="Google Shape;618;p44"/>
          <p:cNvSpPr txBox="1">
            <a:spLocks noGrp="1"/>
          </p:cNvSpPr>
          <p:nvPr>
            <p:ph type="subTitle" idx="7"/>
          </p:nvPr>
        </p:nvSpPr>
        <p:spPr>
          <a:xfrm>
            <a:off x="812063" y="35097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9" name="Google Shape;619;p44"/>
          <p:cNvSpPr txBox="1">
            <a:spLocks noGrp="1"/>
          </p:cNvSpPr>
          <p:nvPr>
            <p:ph type="subTitle" idx="8"/>
          </p:nvPr>
        </p:nvSpPr>
        <p:spPr>
          <a:xfrm>
            <a:off x="1094063" y="38288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0" name="Google Shape;620;p44"/>
          <p:cNvSpPr txBox="1">
            <a:spLocks noGrp="1"/>
          </p:cNvSpPr>
          <p:nvPr>
            <p:ph type="subTitle" idx="9"/>
          </p:nvPr>
        </p:nvSpPr>
        <p:spPr>
          <a:xfrm>
            <a:off x="5845816"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1" name="Google Shape;621;p44"/>
          <p:cNvSpPr txBox="1">
            <a:spLocks noGrp="1"/>
          </p:cNvSpPr>
          <p:nvPr>
            <p:ph type="subTitle" idx="13"/>
          </p:nvPr>
        </p:nvSpPr>
        <p:spPr>
          <a:xfrm>
            <a:off x="6127816"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2" name="Google Shape;622;p44"/>
          <p:cNvSpPr txBox="1">
            <a:spLocks noGrp="1"/>
          </p:cNvSpPr>
          <p:nvPr>
            <p:ph type="subTitle" idx="14"/>
          </p:nvPr>
        </p:nvSpPr>
        <p:spPr>
          <a:xfrm>
            <a:off x="5845816" y="35097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3" name="Google Shape;623;p44"/>
          <p:cNvSpPr txBox="1">
            <a:spLocks noGrp="1"/>
          </p:cNvSpPr>
          <p:nvPr>
            <p:ph type="subTitle" idx="15"/>
          </p:nvPr>
        </p:nvSpPr>
        <p:spPr>
          <a:xfrm>
            <a:off x="6127816" y="38288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4" name="Google Shape;624;p4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25" name="Google Shape;625;p44"/>
          <p:cNvSpPr/>
          <p:nvPr/>
        </p:nvSpPr>
        <p:spPr>
          <a:xfrm>
            <a:off x="8351719" y="1688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8364481" y="48082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rot="10800000">
            <a:off x="8515231" y="14905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7940944" y="29972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rot="5400000">
            <a:off x="-1539825" y="1069929"/>
            <a:ext cx="3336529" cy="605972"/>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rot="6392579" flipH="1">
            <a:off x="-2086596" y="339210"/>
            <a:ext cx="4108425" cy="112552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rot="5980549">
            <a:off x="-2375690" y="502831"/>
            <a:ext cx="4840630" cy="113463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rot="10800000">
            <a:off x="115388" y="209797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rot="10800000">
            <a:off x="361275" y="42206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333025" y="144100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rot="10800000">
            <a:off x="1593613" y="-33062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purl.oclc.org/ooxml/drawingml/main" xmlns:r="http://purl.oclc.org/ooxml/officeDocument/relationships" xmlns:p="http://purl.oclc.org/ooxml/presentationml/main" matchingName="Title and five columns 1">
  <p:cSld name="CUSTOM_19">
    <p:spTree>
      <p:nvGrpSpPr>
        <p:cNvPr id="1" name="Shape 636"/>
        <p:cNvGrpSpPr/>
        <p:nvPr/>
      </p:nvGrpSpPr>
      <p:grpSpPr>
        <a:xfrm>
          <a:off x="0" y="0"/>
          <a:ext cx="0" cy="0"/>
          <a:chOff x="0" y="0"/>
          <a:chExt cx="0" cy="0"/>
        </a:xfrm>
      </p:grpSpPr>
      <p:sp>
        <p:nvSpPr>
          <p:cNvPr id="637" name="Google Shape;637;p45"/>
          <p:cNvSpPr txBox="1">
            <a:spLocks noGrp="1"/>
          </p:cNvSpPr>
          <p:nvPr>
            <p:ph type="title"/>
          </p:nvPr>
        </p:nvSpPr>
        <p:spPr>
          <a:xfrm>
            <a:off x="1098938"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38" name="Google Shape;638;p45"/>
          <p:cNvSpPr txBox="1">
            <a:spLocks noGrp="1"/>
          </p:cNvSpPr>
          <p:nvPr>
            <p:ph type="subTitle" idx="1"/>
          </p:nvPr>
        </p:nvSpPr>
        <p:spPr>
          <a:xfrm>
            <a:off x="1098938" y="1574098"/>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639" name="Google Shape;639;p45"/>
          <p:cNvSpPr txBox="1">
            <a:spLocks noGrp="1"/>
          </p:cNvSpPr>
          <p:nvPr>
            <p:ph type="title" idx="2"/>
          </p:nvPr>
        </p:nvSpPr>
        <p:spPr>
          <a:xfrm>
            <a:off x="6001463"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0" name="Google Shape;640;p45"/>
          <p:cNvSpPr txBox="1">
            <a:spLocks noGrp="1"/>
          </p:cNvSpPr>
          <p:nvPr>
            <p:ph type="subTitle" idx="3"/>
          </p:nvPr>
        </p:nvSpPr>
        <p:spPr>
          <a:xfrm>
            <a:off x="6001463" y="1574098"/>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641" name="Google Shape;641;p45"/>
          <p:cNvSpPr txBox="1">
            <a:spLocks noGrp="1"/>
          </p:cNvSpPr>
          <p:nvPr>
            <p:ph type="title" idx="4"/>
          </p:nvPr>
        </p:nvSpPr>
        <p:spPr>
          <a:xfrm>
            <a:off x="1120238"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2" name="Google Shape;642;p45"/>
          <p:cNvSpPr txBox="1">
            <a:spLocks noGrp="1"/>
          </p:cNvSpPr>
          <p:nvPr>
            <p:ph type="subTitle" idx="5"/>
          </p:nvPr>
        </p:nvSpPr>
        <p:spPr>
          <a:xfrm>
            <a:off x="1120238" y="3720373"/>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643" name="Google Shape;643;p45"/>
          <p:cNvSpPr txBox="1">
            <a:spLocks noGrp="1"/>
          </p:cNvSpPr>
          <p:nvPr>
            <p:ph type="title" idx="6"/>
          </p:nvPr>
        </p:nvSpPr>
        <p:spPr>
          <a:xfrm>
            <a:off x="6022763"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4" name="Google Shape;644;p45"/>
          <p:cNvSpPr txBox="1">
            <a:spLocks noGrp="1"/>
          </p:cNvSpPr>
          <p:nvPr>
            <p:ph type="subTitle" idx="7"/>
          </p:nvPr>
        </p:nvSpPr>
        <p:spPr>
          <a:xfrm>
            <a:off x="6022763" y="3720373"/>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645" name="Google Shape;645;p45"/>
          <p:cNvSpPr txBox="1">
            <a:spLocks noGrp="1"/>
          </p:cNvSpPr>
          <p:nvPr>
            <p:ph type="title" idx="8"/>
          </p:nvPr>
        </p:nvSpPr>
        <p:spPr>
          <a:xfrm>
            <a:off x="3550200" y="23300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6" name="Google Shape;646;p45"/>
          <p:cNvSpPr txBox="1">
            <a:spLocks noGrp="1"/>
          </p:cNvSpPr>
          <p:nvPr>
            <p:ph type="subTitle" idx="9"/>
          </p:nvPr>
        </p:nvSpPr>
        <p:spPr>
          <a:xfrm>
            <a:off x="3550200" y="2647235"/>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647" name="Google Shape;647;p45"/>
          <p:cNvSpPr/>
          <p:nvPr/>
        </p:nvSpPr>
        <p:spPr>
          <a:xfrm rot="-1518785" flipH="1">
            <a:off x="108221" y="-1363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rot="-1519228" flipH="1">
            <a:off x="-502377" y="-7163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rot="-1518617">
            <a:off x="-978642" y="-63361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727683" y="410540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rot="1432117" flipH="1">
            <a:off x="-994133" y="4325918"/>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rot="855778">
            <a:off x="-1530463" y="4208916"/>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txBox="1">
            <a:spLocks noGrp="1"/>
          </p:cNvSpPr>
          <p:nvPr>
            <p:ph type="title" idx="13"/>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54" name="Google Shape;654;p45"/>
          <p:cNvSpPr/>
          <p:nvPr/>
        </p:nvSpPr>
        <p:spPr>
          <a:xfrm rot="5400000">
            <a:off x="2668844" y="152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rot="5400000">
            <a:off x="1006581"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rot="-5400000">
            <a:off x="2012019" y="-1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rot="5400000">
            <a:off x="350369"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purl.oclc.org/ooxml/drawingml/main" xmlns:r="http://purl.oclc.org/ooxml/officeDocument/relationships" xmlns:p="http://purl.oclc.org/ooxml/presentationml/main" matchingName="Title and five columns">
  <p:cSld name="CUSTOM_23">
    <p:spTree>
      <p:nvGrpSpPr>
        <p:cNvPr id="1" name="Shape 658"/>
        <p:cNvGrpSpPr/>
        <p:nvPr/>
      </p:nvGrpSpPr>
      <p:grpSpPr>
        <a:xfrm>
          <a:off x="0" y="0"/>
          <a:ext cx="0" cy="0"/>
          <a:chOff x="0" y="0"/>
          <a:chExt cx="0" cy="0"/>
        </a:xfrm>
      </p:grpSpPr>
      <p:sp>
        <p:nvSpPr>
          <p:cNvPr id="659" name="Google Shape;659;p4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660" name="Google Shape;660;p46"/>
          <p:cNvSpPr txBox="1">
            <a:spLocks noGrp="1"/>
          </p:cNvSpPr>
          <p:nvPr>
            <p:ph type="title" idx="2"/>
          </p:nvPr>
        </p:nvSpPr>
        <p:spPr>
          <a:xfrm>
            <a:off x="9908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1" name="Google Shape;661;p46"/>
          <p:cNvSpPr txBox="1">
            <a:spLocks noGrp="1"/>
          </p:cNvSpPr>
          <p:nvPr>
            <p:ph type="subTitle" idx="1"/>
          </p:nvPr>
        </p:nvSpPr>
        <p:spPr>
          <a:xfrm>
            <a:off x="990875" y="1984050"/>
            <a:ext cx="2034600" cy="63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0"/>
              </a:spcBef>
              <a:spcAft>
                <a:spcPts val="0"/>
              </a:spcAft>
              <a:buSzPts val="1400"/>
              <a:buNone/>
              <a:defRPr/>
            </a:lvl3pPr>
            <a:lvl4pPr lvl="3" algn="ctr" rtl="0">
              <a:lnSpc>
                <a:spcPct val="100%"/>
              </a:lnSpc>
              <a:spcBef>
                <a:spcPts val="0"/>
              </a:spcBef>
              <a:spcAft>
                <a:spcPts val="0"/>
              </a:spcAft>
              <a:buSzPts val="1400"/>
              <a:buNone/>
              <a:defRPr/>
            </a:lvl4pPr>
            <a:lvl5pPr lvl="4" algn="ctr" rtl="0">
              <a:lnSpc>
                <a:spcPct val="100%"/>
              </a:lnSpc>
              <a:spcBef>
                <a:spcPts val="0"/>
              </a:spcBef>
              <a:spcAft>
                <a:spcPts val="0"/>
              </a:spcAft>
              <a:buSzPts val="1400"/>
              <a:buNone/>
              <a:defRPr/>
            </a:lvl5pPr>
            <a:lvl6pPr lvl="5" algn="ctr" rtl="0">
              <a:lnSpc>
                <a:spcPct val="100%"/>
              </a:lnSpc>
              <a:spcBef>
                <a:spcPts val="0"/>
              </a:spcBef>
              <a:spcAft>
                <a:spcPts val="0"/>
              </a:spcAft>
              <a:buSzPts val="1400"/>
              <a:buNone/>
              <a:defRPr/>
            </a:lvl6pPr>
            <a:lvl7pPr lvl="6" algn="ctr" rtl="0">
              <a:lnSpc>
                <a:spcPct val="100%"/>
              </a:lnSpc>
              <a:spcBef>
                <a:spcPts val="0"/>
              </a:spcBef>
              <a:spcAft>
                <a:spcPts val="0"/>
              </a:spcAft>
              <a:buSzPts val="1400"/>
              <a:buNone/>
              <a:defRPr/>
            </a:lvl7pPr>
            <a:lvl8pPr lvl="7" algn="ctr" rtl="0">
              <a:lnSpc>
                <a:spcPct val="100%"/>
              </a:lnSpc>
              <a:spcBef>
                <a:spcPts val="0"/>
              </a:spcBef>
              <a:spcAft>
                <a:spcPts val="0"/>
              </a:spcAft>
              <a:buSzPts val="1400"/>
              <a:buNone/>
              <a:defRPr/>
            </a:lvl8pPr>
            <a:lvl9pPr lvl="8" algn="ctr" rtl="0">
              <a:lnSpc>
                <a:spcPct val="100%"/>
              </a:lnSpc>
              <a:spcBef>
                <a:spcPts val="0"/>
              </a:spcBef>
              <a:spcAft>
                <a:spcPts val="0"/>
              </a:spcAft>
              <a:buSzPts val="1400"/>
              <a:buNone/>
              <a:defRPr/>
            </a:lvl9pPr>
          </a:lstStyle>
          <a:p>
            <a:endParaRPr/>
          </a:p>
        </p:txBody>
      </p:sp>
      <p:sp>
        <p:nvSpPr>
          <p:cNvPr id="662" name="Google Shape;662;p46"/>
          <p:cNvSpPr txBox="1">
            <a:spLocks noGrp="1"/>
          </p:cNvSpPr>
          <p:nvPr>
            <p:ph type="title" idx="3"/>
          </p:nvPr>
        </p:nvSpPr>
        <p:spPr>
          <a:xfrm>
            <a:off x="2272775"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3" name="Google Shape;663;p46"/>
          <p:cNvSpPr txBox="1">
            <a:spLocks noGrp="1"/>
          </p:cNvSpPr>
          <p:nvPr>
            <p:ph type="subTitle" idx="4"/>
          </p:nvPr>
        </p:nvSpPr>
        <p:spPr>
          <a:xfrm>
            <a:off x="2272775" y="3417450"/>
            <a:ext cx="2034600" cy="63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0"/>
              </a:spcBef>
              <a:spcAft>
                <a:spcPts val="0"/>
              </a:spcAft>
              <a:buSzPts val="1400"/>
              <a:buNone/>
              <a:defRPr/>
            </a:lvl3pPr>
            <a:lvl4pPr lvl="3" algn="ctr" rtl="0">
              <a:lnSpc>
                <a:spcPct val="100%"/>
              </a:lnSpc>
              <a:spcBef>
                <a:spcPts val="0"/>
              </a:spcBef>
              <a:spcAft>
                <a:spcPts val="0"/>
              </a:spcAft>
              <a:buSzPts val="1400"/>
              <a:buNone/>
              <a:defRPr/>
            </a:lvl4pPr>
            <a:lvl5pPr lvl="4" algn="ctr" rtl="0">
              <a:lnSpc>
                <a:spcPct val="100%"/>
              </a:lnSpc>
              <a:spcBef>
                <a:spcPts val="0"/>
              </a:spcBef>
              <a:spcAft>
                <a:spcPts val="0"/>
              </a:spcAft>
              <a:buSzPts val="1400"/>
              <a:buNone/>
              <a:defRPr/>
            </a:lvl5pPr>
            <a:lvl6pPr lvl="5" algn="ctr" rtl="0">
              <a:lnSpc>
                <a:spcPct val="100%"/>
              </a:lnSpc>
              <a:spcBef>
                <a:spcPts val="0"/>
              </a:spcBef>
              <a:spcAft>
                <a:spcPts val="0"/>
              </a:spcAft>
              <a:buSzPts val="1400"/>
              <a:buNone/>
              <a:defRPr/>
            </a:lvl6pPr>
            <a:lvl7pPr lvl="6" algn="ctr" rtl="0">
              <a:lnSpc>
                <a:spcPct val="100%"/>
              </a:lnSpc>
              <a:spcBef>
                <a:spcPts val="0"/>
              </a:spcBef>
              <a:spcAft>
                <a:spcPts val="0"/>
              </a:spcAft>
              <a:buSzPts val="1400"/>
              <a:buNone/>
              <a:defRPr/>
            </a:lvl7pPr>
            <a:lvl8pPr lvl="7" algn="ctr" rtl="0">
              <a:lnSpc>
                <a:spcPct val="100%"/>
              </a:lnSpc>
              <a:spcBef>
                <a:spcPts val="0"/>
              </a:spcBef>
              <a:spcAft>
                <a:spcPts val="0"/>
              </a:spcAft>
              <a:buSzPts val="1400"/>
              <a:buNone/>
              <a:defRPr/>
            </a:lvl8pPr>
            <a:lvl9pPr lvl="8" algn="ctr" rtl="0">
              <a:lnSpc>
                <a:spcPct val="100%"/>
              </a:lnSpc>
              <a:spcBef>
                <a:spcPts val="0"/>
              </a:spcBef>
              <a:spcAft>
                <a:spcPts val="0"/>
              </a:spcAft>
              <a:buSzPts val="1400"/>
              <a:buNone/>
              <a:defRPr/>
            </a:lvl9pPr>
          </a:lstStyle>
          <a:p>
            <a:endParaRPr/>
          </a:p>
        </p:txBody>
      </p:sp>
      <p:sp>
        <p:nvSpPr>
          <p:cNvPr id="664" name="Google Shape;664;p46"/>
          <p:cNvSpPr txBox="1">
            <a:spLocks noGrp="1"/>
          </p:cNvSpPr>
          <p:nvPr>
            <p:ph type="title" idx="5"/>
          </p:nvPr>
        </p:nvSpPr>
        <p:spPr>
          <a:xfrm>
            <a:off x="611852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5" name="Google Shape;665;p46"/>
          <p:cNvSpPr txBox="1">
            <a:spLocks noGrp="1"/>
          </p:cNvSpPr>
          <p:nvPr>
            <p:ph type="subTitle" idx="6"/>
          </p:nvPr>
        </p:nvSpPr>
        <p:spPr>
          <a:xfrm>
            <a:off x="6118525" y="1984050"/>
            <a:ext cx="2034600" cy="63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0"/>
              </a:spcBef>
              <a:spcAft>
                <a:spcPts val="0"/>
              </a:spcAft>
              <a:buSzPts val="1400"/>
              <a:buNone/>
              <a:defRPr/>
            </a:lvl3pPr>
            <a:lvl4pPr lvl="3" algn="ctr" rtl="0">
              <a:lnSpc>
                <a:spcPct val="100%"/>
              </a:lnSpc>
              <a:spcBef>
                <a:spcPts val="0"/>
              </a:spcBef>
              <a:spcAft>
                <a:spcPts val="0"/>
              </a:spcAft>
              <a:buSzPts val="1400"/>
              <a:buNone/>
              <a:defRPr/>
            </a:lvl4pPr>
            <a:lvl5pPr lvl="4" algn="ctr" rtl="0">
              <a:lnSpc>
                <a:spcPct val="100%"/>
              </a:lnSpc>
              <a:spcBef>
                <a:spcPts val="0"/>
              </a:spcBef>
              <a:spcAft>
                <a:spcPts val="0"/>
              </a:spcAft>
              <a:buSzPts val="1400"/>
              <a:buNone/>
              <a:defRPr/>
            </a:lvl5pPr>
            <a:lvl6pPr lvl="5" algn="ctr" rtl="0">
              <a:lnSpc>
                <a:spcPct val="100%"/>
              </a:lnSpc>
              <a:spcBef>
                <a:spcPts val="0"/>
              </a:spcBef>
              <a:spcAft>
                <a:spcPts val="0"/>
              </a:spcAft>
              <a:buSzPts val="1400"/>
              <a:buNone/>
              <a:defRPr/>
            </a:lvl6pPr>
            <a:lvl7pPr lvl="6" algn="ctr" rtl="0">
              <a:lnSpc>
                <a:spcPct val="100%"/>
              </a:lnSpc>
              <a:spcBef>
                <a:spcPts val="0"/>
              </a:spcBef>
              <a:spcAft>
                <a:spcPts val="0"/>
              </a:spcAft>
              <a:buSzPts val="1400"/>
              <a:buNone/>
              <a:defRPr/>
            </a:lvl7pPr>
            <a:lvl8pPr lvl="7" algn="ctr" rtl="0">
              <a:lnSpc>
                <a:spcPct val="100%"/>
              </a:lnSpc>
              <a:spcBef>
                <a:spcPts val="0"/>
              </a:spcBef>
              <a:spcAft>
                <a:spcPts val="0"/>
              </a:spcAft>
              <a:buSzPts val="1400"/>
              <a:buNone/>
              <a:defRPr/>
            </a:lvl8pPr>
            <a:lvl9pPr lvl="8" algn="ctr" rtl="0">
              <a:lnSpc>
                <a:spcPct val="100%"/>
              </a:lnSpc>
              <a:spcBef>
                <a:spcPts val="0"/>
              </a:spcBef>
              <a:spcAft>
                <a:spcPts val="0"/>
              </a:spcAft>
              <a:buSzPts val="1400"/>
              <a:buNone/>
              <a:defRPr/>
            </a:lvl9pPr>
          </a:lstStyle>
          <a:p>
            <a:endParaRPr/>
          </a:p>
        </p:txBody>
      </p:sp>
      <p:sp>
        <p:nvSpPr>
          <p:cNvPr id="666" name="Google Shape;666;p46"/>
          <p:cNvSpPr txBox="1">
            <a:spLocks noGrp="1"/>
          </p:cNvSpPr>
          <p:nvPr>
            <p:ph type="title" idx="7"/>
          </p:nvPr>
        </p:nvSpPr>
        <p:spPr>
          <a:xfrm>
            <a:off x="4836600"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7" name="Google Shape;667;p46"/>
          <p:cNvSpPr txBox="1">
            <a:spLocks noGrp="1"/>
          </p:cNvSpPr>
          <p:nvPr>
            <p:ph type="subTitle" idx="8"/>
          </p:nvPr>
        </p:nvSpPr>
        <p:spPr>
          <a:xfrm>
            <a:off x="4836600" y="3417450"/>
            <a:ext cx="2034600" cy="63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0"/>
              </a:spcBef>
              <a:spcAft>
                <a:spcPts val="0"/>
              </a:spcAft>
              <a:buSzPts val="1400"/>
              <a:buNone/>
              <a:defRPr/>
            </a:lvl3pPr>
            <a:lvl4pPr lvl="3" algn="ctr" rtl="0">
              <a:lnSpc>
                <a:spcPct val="100%"/>
              </a:lnSpc>
              <a:spcBef>
                <a:spcPts val="0"/>
              </a:spcBef>
              <a:spcAft>
                <a:spcPts val="0"/>
              </a:spcAft>
              <a:buSzPts val="1400"/>
              <a:buNone/>
              <a:defRPr/>
            </a:lvl4pPr>
            <a:lvl5pPr lvl="4" algn="ctr" rtl="0">
              <a:lnSpc>
                <a:spcPct val="100%"/>
              </a:lnSpc>
              <a:spcBef>
                <a:spcPts val="0"/>
              </a:spcBef>
              <a:spcAft>
                <a:spcPts val="0"/>
              </a:spcAft>
              <a:buSzPts val="1400"/>
              <a:buNone/>
              <a:defRPr/>
            </a:lvl5pPr>
            <a:lvl6pPr lvl="5" algn="ctr" rtl="0">
              <a:lnSpc>
                <a:spcPct val="100%"/>
              </a:lnSpc>
              <a:spcBef>
                <a:spcPts val="0"/>
              </a:spcBef>
              <a:spcAft>
                <a:spcPts val="0"/>
              </a:spcAft>
              <a:buSzPts val="1400"/>
              <a:buNone/>
              <a:defRPr/>
            </a:lvl6pPr>
            <a:lvl7pPr lvl="6" algn="ctr" rtl="0">
              <a:lnSpc>
                <a:spcPct val="100%"/>
              </a:lnSpc>
              <a:spcBef>
                <a:spcPts val="0"/>
              </a:spcBef>
              <a:spcAft>
                <a:spcPts val="0"/>
              </a:spcAft>
              <a:buSzPts val="1400"/>
              <a:buNone/>
              <a:defRPr/>
            </a:lvl7pPr>
            <a:lvl8pPr lvl="7" algn="ctr" rtl="0">
              <a:lnSpc>
                <a:spcPct val="100%"/>
              </a:lnSpc>
              <a:spcBef>
                <a:spcPts val="0"/>
              </a:spcBef>
              <a:spcAft>
                <a:spcPts val="0"/>
              </a:spcAft>
              <a:buSzPts val="1400"/>
              <a:buNone/>
              <a:defRPr/>
            </a:lvl8pPr>
            <a:lvl9pPr lvl="8" algn="ctr" rtl="0">
              <a:lnSpc>
                <a:spcPct val="100%"/>
              </a:lnSpc>
              <a:spcBef>
                <a:spcPts val="0"/>
              </a:spcBef>
              <a:spcAft>
                <a:spcPts val="0"/>
              </a:spcAft>
              <a:buSzPts val="1400"/>
              <a:buNone/>
              <a:defRPr/>
            </a:lvl9pPr>
          </a:lstStyle>
          <a:p>
            <a:endParaRPr/>
          </a:p>
        </p:txBody>
      </p:sp>
      <p:sp>
        <p:nvSpPr>
          <p:cNvPr id="668" name="Google Shape;668;p46"/>
          <p:cNvSpPr txBox="1">
            <a:spLocks noGrp="1"/>
          </p:cNvSpPr>
          <p:nvPr>
            <p:ph type="title" idx="9"/>
          </p:nvPr>
        </p:nvSpPr>
        <p:spPr>
          <a:xfrm>
            <a:off x="35546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9" name="Google Shape;669;p46"/>
          <p:cNvSpPr txBox="1">
            <a:spLocks noGrp="1"/>
          </p:cNvSpPr>
          <p:nvPr>
            <p:ph type="subTitle" idx="13"/>
          </p:nvPr>
        </p:nvSpPr>
        <p:spPr>
          <a:xfrm>
            <a:off x="3554675" y="1984050"/>
            <a:ext cx="2034600" cy="6321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1400"/>
              <a:buNone/>
              <a:defRPr/>
            </a:lvl2pPr>
            <a:lvl3pPr lvl="2" algn="ctr" rtl="0">
              <a:lnSpc>
                <a:spcPct val="100%"/>
              </a:lnSpc>
              <a:spcBef>
                <a:spcPts val="0"/>
              </a:spcBef>
              <a:spcAft>
                <a:spcPts val="0"/>
              </a:spcAft>
              <a:buSzPts val="1400"/>
              <a:buNone/>
              <a:defRPr/>
            </a:lvl3pPr>
            <a:lvl4pPr lvl="3" algn="ctr" rtl="0">
              <a:lnSpc>
                <a:spcPct val="100%"/>
              </a:lnSpc>
              <a:spcBef>
                <a:spcPts val="0"/>
              </a:spcBef>
              <a:spcAft>
                <a:spcPts val="0"/>
              </a:spcAft>
              <a:buSzPts val="1400"/>
              <a:buNone/>
              <a:defRPr/>
            </a:lvl4pPr>
            <a:lvl5pPr lvl="4" algn="ctr" rtl="0">
              <a:lnSpc>
                <a:spcPct val="100%"/>
              </a:lnSpc>
              <a:spcBef>
                <a:spcPts val="0"/>
              </a:spcBef>
              <a:spcAft>
                <a:spcPts val="0"/>
              </a:spcAft>
              <a:buSzPts val="1400"/>
              <a:buNone/>
              <a:defRPr/>
            </a:lvl5pPr>
            <a:lvl6pPr lvl="5" algn="ctr" rtl="0">
              <a:lnSpc>
                <a:spcPct val="100%"/>
              </a:lnSpc>
              <a:spcBef>
                <a:spcPts val="0"/>
              </a:spcBef>
              <a:spcAft>
                <a:spcPts val="0"/>
              </a:spcAft>
              <a:buSzPts val="1400"/>
              <a:buNone/>
              <a:defRPr/>
            </a:lvl6pPr>
            <a:lvl7pPr lvl="6" algn="ctr" rtl="0">
              <a:lnSpc>
                <a:spcPct val="100%"/>
              </a:lnSpc>
              <a:spcBef>
                <a:spcPts val="0"/>
              </a:spcBef>
              <a:spcAft>
                <a:spcPts val="0"/>
              </a:spcAft>
              <a:buSzPts val="1400"/>
              <a:buNone/>
              <a:defRPr/>
            </a:lvl7pPr>
            <a:lvl8pPr lvl="7" algn="ctr" rtl="0">
              <a:lnSpc>
                <a:spcPct val="100%"/>
              </a:lnSpc>
              <a:spcBef>
                <a:spcPts val="0"/>
              </a:spcBef>
              <a:spcAft>
                <a:spcPts val="0"/>
              </a:spcAft>
              <a:buSzPts val="1400"/>
              <a:buNone/>
              <a:defRPr/>
            </a:lvl8pPr>
            <a:lvl9pPr lvl="8" algn="ctr" rtl="0">
              <a:lnSpc>
                <a:spcPct val="100%"/>
              </a:lnSpc>
              <a:spcBef>
                <a:spcPts val="0"/>
              </a:spcBef>
              <a:spcAft>
                <a:spcPts val="0"/>
              </a:spcAft>
              <a:buSzPts val="1400"/>
              <a:buNone/>
              <a:defRPr/>
            </a:lvl9pPr>
          </a:lstStyle>
          <a:p>
            <a:endParaRPr/>
          </a:p>
        </p:txBody>
      </p:sp>
      <p:sp>
        <p:nvSpPr>
          <p:cNvPr id="670" name="Google Shape;670;p46"/>
          <p:cNvSpPr/>
          <p:nvPr/>
        </p:nvSpPr>
        <p:spPr>
          <a:xfrm>
            <a:off x="-614789" y="4059903"/>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rot="1432117" flipH="1">
            <a:off x="-881240" y="4280420"/>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6"/>
          <p:cNvSpPr/>
          <p:nvPr/>
        </p:nvSpPr>
        <p:spPr>
          <a:xfrm rot="855778">
            <a:off x="-1417570" y="4163418"/>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6"/>
          <p:cNvSpPr/>
          <p:nvPr/>
        </p:nvSpPr>
        <p:spPr>
          <a:xfrm rot="5027361" flipH="1">
            <a:off x="8598824" y="4042096"/>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rot="10093095" flipH="1">
            <a:off x="7020027" y="4448297"/>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rot="10800000" flipH="1">
            <a:off x="7020070" y="4354984"/>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rot="5400000">
            <a:off x="8594081" y="4247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rot="5400000">
            <a:off x="810844" y="4323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rot="-5400000">
            <a:off x="7937256" y="4095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rot="5400000">
            <a:off x="154631" y="36889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purl.oclc.org/ooxml/drawingml/main" xmlns:r="http://purl.oclc.org/ooxml/officeDocument/relationships" xmlns:p="http://purl.oclc.org/ooxml/presentationml/main" matchingName="Title and four columns">
  <p:cSld name="CUSTOM_7">
    <p:spTree>
      <p:nvGrpSpPr>
        <p:cNvPr id="1" name="Shape 680"/>
        <p:cNvGrpSpPr/>
        <p:nvPr/>
      </p:nvGrpSpPr>
      <p:grpSpPr>
        <a:xfrm>
          <a:off x="0" y="0"/>
          <a:ext cx="0" cy="0"/>
          <a:chOff x="0" y="0"/>
          <a:chExt cx="0" cy="0"/>
        </a:xfrm>
      </p:grpSpPr>
      <p:sp>
        <p:nvSpPr>
          <p:cNvPr id="681" name="Google Shape;681;p47"/>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2" name="Google Shape;682;p47"/>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3" name="Google Shape;683;p47"/>
          <p:cNvSpPr txBox="1">
            <a:spLocks noGrp="1"/>
          </p:cNvSpPr>
          <p:nvPr>
            <p:ph type="subTitle" idx="2"/>
          </p:nvPr>
        </p:nvSpPr>
        <p:spPr>
          <a:xfrm>
            <a:off x="5157563"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4" name="Google Shape;684;p47"/>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5" name="Google Shape;685;p47"/>
          <p:cNvSpPr txBox="1">
            <a:spLocks noGrp="1"/>
          </p:cNvSpPr>
          <p:nvPr>
            <p:ph type="subTitle" idx="4"/>
          </p:nvPr>
        </p:nvSpPr>
        <p:spPr>
          <a:xfrm>
            <a:off x="2064375" y="2223600"/>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6" name="Google Shape;686;p47"/>
          <p:cNvSpPr txBox="1">
            <a:spLocks noGrp="1"/>
          </p:cNvSpPr>
          <p:nvPr>
            <p:ph type="subTitle" idx="5"/>
          </p:nvPr>
        </p:nvSpPr>
        <p:spPr>
          <a:xfrm>
            <a:off x="4875600" y="38145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7" name="Google Shape;687;p47"/>
          <p:cNvSpPr txBox="1">
            <a:spLocks noGrp="1"/>
          </p:cNvSpPr>
          <p:nvPr>
            <p:ph type="subTitle" idx="6"/>
          </p:nvPr>
        </p:nvSpPr>
        <p:spPr>
          <a:xfrm>
            <a:off x="5157563" y="41336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8" name="Google Shape;688;p47"/>
          <p:cNvSpPr txBox="1">
            <a:spLocks noGrp="1"/>
          </p:cNvSpPr>
          <p:nvPr>
            <p:ph type="subTitle" idx="7"/>
          </p:nvPr>
        </p:nvSpPr>
        <p:spPr>
          <a:xfrm>
            <a:off x="1782263" y="381450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9" name="Google Shape;689;p47"/>
          <p:cNvSpPr txBox="1">
            <a:spLocks noGrp="1"/>
          </p:cNvSpPr>
          <p:nvPr>
            <p:ph type="subTitle" idx="8"/>
          </p:nvPr>
        </p:nvSpPr>
        <p:spPr>
          <a:xfrm>
            <a:off x="2064375" y="4133628"/>
            <a:ext cx="19221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90" name="Google Shape;690;p47"/>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rot="147" flipH="1">
            <a:off x="-401896"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rot="-10799853" flipH="1">
            <a:off x="8120822"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purl.oclc.org/ooxml/drawingml/main" xmlns:r="http://purl.oclc.org/ooxml/officeDocument/relationships" xmlns:p="http://purl.oclc.org/ooxml/presentationml/main" matchingName="Title and text">
  <p:cSld name="CUSTOM_8">
    <p:spTree>
      <p:nvGrpSpPr>
        <p:cNvPr id="1" name="Shape 704"/>
        <p:cNvGrpSpPr/>
        <p:nvPr/>
      </p:nvGrpSpPr>
      <p:grpSpPr>
        <a:xfrm>
          <a:off x="0" y="0"/>
          <a:ext cx="0" cy="0"/>
          <a:chOff x="0" y="0"/>
          <a:chExt cx="0" cy="0"/>
        </a:xfrm>
      </p:grpSpPr>
      <p:sp>
        <p:nvSpPr>
          <p:cNvPr id="705" name="Google Shape;705;p48"/>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06" name="Google Shape;706;p48"/>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07" name="Google Shape;707;p48"/>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purl.oclc.org/ooxml/drawingml/main" xmlns:r="http://purl.oclc.org/ooxml/officeDocument/relationships" xmlns:p="http://purl.oclc.org/ooxml/presentationml/main" matchingName="Title and text 1">
  <p:cSld name="CUSTOM_24">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flipH="1">
            <a:off x="1031425" y="1334306"/>
            <a:ext cx="3201000" cy="129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723" name="Google Shape;723;p49"/>
          <p:cNvSpPr txBox="1">
            <a:spLocks noGrp="1"/>
          </p:cNvSpPr>
          <p:nvPr>
            <p:ph type="subTitle" idx="1"/>
          </p:nvPr>
        </p:nvSpPr>
        <p:spPr>
          <a:xfrm flipH="1">
            <a:off x="1212018" y="2794294"/>
            <a:ext cx="3020400" cy="1167300"/>
          </a:xfrm>
          <a:prstGeom prst="rect">
            <a:avLst/>
          </a:prstGeom>
        </p:spPr>
        <p:txBody>
          <a:bodyPr spcFirstLastPara="1" wrap="square" lIns="91425" tIns="91425" rIns="91425" bIns="91425" anchor="t" anchorCtr="0">
            <a:noAutofit/>
          </a:bodyPr>
          <a:lstStyle>
            <a:lvl1pPr lvl="0" algn="r" rtl="0">
              <a:lnSpc>
                <a:spcPct val="100%"/>
              </a:lnSpc>
              <a:spcBef>
                <a:spcPts val="0"/>
              </a:spcBef>
              <a:spcAft>
                <a:spcPts val="0"/>
              </a:spcAft>
              <a:buSzPts val="1400"/>
              <a:buNone/>
              <a:defRPr sz="1400"/>
            </a:lvl1pPr>
            <a:lvl2pPr lvl="1" algn="r" rtl="0">
              <a:lnSpc>
                <a:spcPct val="100%"/>
              </a:lnSpc>
              <a:spcBef>
                <a:spcPts val="1600"/>
              </a:spcBef>
              <a:spcAft>
                <a:spcPts val="0"/>
              </a:spcAft>
              <a:buSzPts val="1400"/>
              <a:buNone/>
              <a:defRPr/>
            </a:lvl2pPr>
            <a:lvl3pPr lvl="2" algn="r" rtl="0">
              <a:lnSpc>
                <a:spcPct val="100%"/>
              </a:lnSpc>
              <a:spcBef>
                <a:spcPts val="0"/>
              </a:spcBef>
              <a:spcAft>
                <a:spcPts val="0"/>
              </a:spcAft>
              <a:buSzPts val="1400"/>
              <a:buNone/>
              <a:defRPr/>
            </a:lvl3pPr>
            <a:lvl4pPr lvl="3" algn="r" rtl="0">
              <a:lnSpc>
                <a:spcPct val="100%"/>
              </a:lnSpc>
              <a:spcBef>
                <a:spcPts val="0"/>
              </a:spcBef>
              <a:spcAft>
                <a:spcPts val="0"/>
              </a:spcAft>
              <a:buSzPts val="1400"/>
              <a:buNone/>
              <a:defRPr/>
            </a:lvl4pPr>
            <a:lvl5pPr lvl="4" algn="r" rtl="0">
              <a:lnSpc>
                <a:spcPct val="100%"/>
              </a:lnSpc>
              <a:spcBef>
                <a:spcPts val="0"/>
              </a:spcBef>
              <a:spcAft>
                <a:spcPts val="0"/>
              </a:spcAft>
              <a:buSzPts val="1400"/>
              <a:buNone/>
              <a:defRPr/>
            </a:lvl5pPr>
            <a:lvl6pPr lvl="5" algn="r" rtl="0">
              <a:lnSpc>
                <a:spcPct val="100%"/>
              </a:lnSpc>
              <a:spcBef>
                <a:spcPts val="0"/>
              </a:spcBef>
              <a:spcAft>
                <a:spcPts val="0"/>
              </a:spcAft>
              <a:buSzPts val="1400"/>
              <a:buNone/>
              <a:defRPr/>
            </a:lvl6pPr>
            <a:lvl7pPr lvl="6" algn="r" rtl="0">
              <a:lnSpc>
                <a:spcPct val="100%"/>
              </a:lnSpc>
              <a:spcBef>
                <a:spcPts val="0"/>
              </a:spcBef>
              <a:spcAft>
                <a:spcPts val="0"/>
              </a:spcAft>
              <a:buSzPts val="1400"/>
              <a:buNone/>
              <a:defRPr/>
            </a:lvl7pPr>
            <a:lvl8pPr lvl="7" algn="r" rtl="0">
              <a:lnSpc>
                <a:spcPct val="100%"/>
              </a:lnSpc>
              <a:spcBef>
                <a:spcPts val="0"/>
              </a:spcBef>
              <a:spcAft>
                <a:spcPts val="0"/>
              </a:spcAft>
              <a:buSzPts val="1400"/>
              <a:buNone/>
              <a:defRPr/>
            </a:lvl8pPr>
            <a:lvl9pPr lvl="8" algn="r" rtl="0">
              <a:lnSpc>
                <a:spcPct val="100%"/>
              </a:lnSpc>
              <a:spcBef>
                <a:spcPts val="0"/>
              </a:spcBef>
              <a:spcAft>
                <a:spcPts val="0"/>
              </a:spcAft>
              <a:buSzPts val="1400"/>
              <a:buNone/>
              <a:defRPr/>
            </a:lvl9pPr>
          </a:lstStyle>
          <a:p>
            <a:endParaRPr/>
          </a:p>
        </p:txBody>
      </p:sp>
      <p:sp>
        <p:nvSpPr>
          <p:cNvPr id="724" name="Google Shape;724;p49"/>
          <p:cNvSpPr/>
          <p:nvPr/>
        </p:nvSpPr>
        <p:spPr>
          <a:xfrm>
            <a:off x="0" y="0"/>
            <a:ext cx="444900" cy="4449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rot="-9281215">
            <a:off x="165301"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rot="-9280772">
            <a:off x="-445297"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rot="-9281383" flipH="1">
            <a:off x="-921562"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rot="10800000" flipH="1">
            <a:off x="-670603" y="7"/>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rot="9367883">
            <a:off x="-937053"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rot="-1518617">
            <a:off x="-992817" y="-87026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rot="5400000">
            <a:off x="1221931" y="975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rot="5400000">
            <a:off x="2202194" y="4596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rot="-5400000">
            <a:off x="565106" y="822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9"/>
          <p:cNvSpPr/>
          <p:nvPr/>
        </p:nvSpPr>
        <p:spPr>
          <a:xfrm rot="5400000">
            <a:off x="1545981" y="3961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purl.oclc.org/ooxml/drawingml/main" xmlns:r="http://purl.oclc.org/ooxml/officeDocument/relationships" xmlns:p="http://purl.oclc.org/ooxml/presentationml/main" matchingName="Title and text 3">
  <p:cSld name="CUSTOM_25">
    <p:spTree>
      <p:nvGrpSpPr>
        <p:cNvPr id="1" name="Shape 735"/>
        <p:cNvGrpSpPr/>
        <p:nvPr/>
      </p:nvGrpSpPr>
      <p:grpSpPr>
        <a:xfrm>
          <a:off x="0" y="0"/>
          <a:ext cx="0" cy="0"/>
          <a:chOff x="0" y="0"/>
          <a:chExt cx="0" cy="0"/>
        </a:xfrm>
      </p:grpSpPr>
      <p:sp>
        <p:nvSpPr>
          <p:cNvPr id="736" name="Google Shape;736;p50"/>
          <p:cNvSpPr txBox="1">
            <a:spLocks noGrp="1"/>
          </p:cNvSpPr>
          <p:nvPr>
            <p:ph type="title"/>
          </p:nvPr>
        </p:nvSpPr>
        <p:spPr>
          <a:xfrm>
            <a:off x="4253800" y="2019725"/>
            <a:ext cx="3931200" cy="657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atin typeface="Open Sans SemiBold"/>
                <a:ea typeface="Open Sans SemiBold"/>
                <a:cs typeface="Open Sans SemiBold"/>
                <a:sym typeface="Open Sans SemiBold"/>
              </a:defRPr>
            </a:lvl2pPr>
            <a:lvl3pPr lvl="2" algn="r" rtl="0">
              <a:spcBef>
                <a:spcPts val="0"/>
              </a:spcBef>
              <a:spcAft>
                <a:spcPts val="0"/>
              </a:spcAft>
              <a:buSzPts val="3000"/>
              <a:buNone/>
              <a:defRPr>
                <a:latin typeface="Open Sans SemiBold"/>
                <a:ea typeface="Open Sans SemiBold"/>
                <a:cs typeface="Open Sans SemiBold"/>
                <a:sym typeface="Open Sans SemiBold"/>
              </a:defRPr>
            </a:lvl3pPr>
            <a:lvl4pPr lvl="3" algn="r" rtl="0">
              <a:spcBef>
                <a:spcPts val="0"/>
              </a:spcBef>
              <a:spcAft>
                <a:spcPts val="0"/>
              </a:spcAft>
              <a:buSzPts val="3000"/>
              <a:buNone/>
              <a:defRPr>
                <a:latin typeface="Open Sans SemiBold"/>
                <a:ea typeface="Open Sans SemiBold"/>
                <a:cs typeface="Open Sans SemiBold"/>
                <a:sym typeface="Open Sans SemiBold"/>
              </a:defRPr>
            </a:lvl4pPr>
            <a:lvl5pPr lvl="4" algn="r" rtl="0">
              <a:spcBef>
                <a:spcPts val="0"/>
              </a:spcBef>
              <a:spcAft>
                <a:spcPts val="0"/>
              </a:spcAft>
              <a:buSzPts val="3000"/>
              <a:buNone/>
              <a:defRPr>
                <a:latin typeface="Open Sans SemiBold"/>
                <a:ea typeface="Open Sans SemiBold"/>
                <a:cs typeface="Open Sans SemiBold"/>
                <a:sym typeface="Open Sans SemiBold"/>
              </a:defRPr>
            </a:lvl5pPr>
            <a:lvl6pPr lvl="5" algn="r" rtl="0">
              <a:spcBef>
                <a:spcPts val="0"/>
              </a:spcBef>
              <a:spcAft>
                <a:spcPts val="0"/>
              </a:spcAft>
              <a:buSzPts val="3000"/>
              <a:buNone/>
              <a:defRPr>
                <a:latin typeface="Open Sans SemiBold"/>
                <a:ea typeface="Open Sans SemiBold"/>
                <a:cs typeface="Open Sans SemiBold"/>
                <a:sym typeface="Open Sans SemiBold"/>
              </a:defRPr>
            </a:lvl6pPr>
            <a:lvl7pPr lvl="6" algn="r" rtl="0">
              <a:spcBef>
                <a:spcPts val="0"/>
              </a:spcBef>
              <a:spcAft>
                <a:spcPts val="0"/>
              </a:spcAft>
              <a:buSzPts val="3000"/>
              <a:buNone/>
              <a:defRPr>
                <a:latin typeface="Open Sans SemiBold"/>
                <a:ea typeface="Open Sans SemiBold"/>
                <a:cs typeface="Open Sans SemiBold"/>
                <a:sym typeface="Open Sans SemiBold"/>
              </a:defRPr>
            </a:lvl7pPr>
            <a:lvl8pPr lvl="7" algn="r" rtl="0">
              <a:spcBef>
                <a:spcPts val="0"/>
              </a:spcBef>
              <a:spcAft>
                <a:spcPts val="0"/>
              </a:spcAft>
              <a:buSzPts val="3000"/>
              <a:buNone/>
              <a:defRPr>
                <a:latin typeface="Open Sans SemiBold"/>
                <a:ea typeface="Open Sans SemiBold"/>
                <a:cs typeface="Open Sans SemiBold"/>
                <a:sym typeface="Open Sans SemiBold"/>
              </a:defRPr>
            </a:lvl8pPr>
            <a:lvl9pPr lvl="8" algn="r"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37" name="Google Shape;737;p50"/>
          <p:cNvSpPr txBox="1">
            <a:spLocks noGrp="1"/>
          </p:cNvSpPr>
          <p:nvPr>
            <p:ph type="subTitle" idx="1"/>
          </p:nvPr>
        </p:nvSpPr>
        <p:spPr>
          <a:xfrm>
            <a:off x="5186112" y="2565775"/>
            <a:ext cx="2998800" cy="558000"/>
          </a:xfrm>
          <a:prstGeom prst="rect">
            <a:avLst/>
          </a:prstGeom>
        </p:spPr>
        <p:txBody>
          <a:bodyPr spcFirstLastPara="1" wrap="square" lIns="91425" tIns="91425" rIns="91425" bIns="91425" anchor="t" anchorCtr="0">
            <a:noAutofit/>
          </a:bodyPr>
          <a:lstStyle>
            <a:lvl1pPr lvl="0" algn="r" rtl="0">
              <a:lnSpc>
                <a:spcPct val="100%"/>
              </a:lnSpc>
              <a:spcBef>
                <a:spcPts val="0"/>
              </a:spcBef>
              <a:spcAft>
                <a:spcPts val="0"/>
              </a:spcAft>
              <a:buSzPts val="1500"/>
              <a:buFont typeface="Josefin Sans"/>
              <a:buNone/>
              <a:defRPr sz="15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738" name="Google Shape;738;p50"/>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purl.oclc.org/ooxml/drawingml/main" xmlns:r="http://purl.oclc.org/ooxml/officeDocument/relationships" xmlns:p="http://purl.oclc.org/ooxml/presentationml/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purl.oclc.org/ooxml/drawingml/main" xmlns:r="http://purl.oclc.org/ooxml/officeDocument/relationships" xmlns:p="http://purl.oclc.org/ooxml/presentationml/main" matchingName="Title and text 4">
  <p:cSld name="CUSTOM_26">
    <p:spTree>
      <p:nvGrpSpPr>
        <p:cNvPr id="1" name="Shape 748"/>
        <p:cNvGrpSpPr/>
        <p:nvPr/>
      </p:nvGrpSpPr>
      <p:grpSpPr>
        <a:xfrm>
          <a:off x="0" y="0"/>
          <a:ext cx="0" cy="0"/>
          <a:chOff x="0" y="0"/>
          <a:chExt cx="0" cy="0"/>
        </a:xfrm>
      </p:grpSpPr>
      <p:sp>
        <p:nvSpPr>
          <p:cNvPr id="749" name="Google Shape;749;p51"/>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50" name="Google Shape;750;p51"/>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1" name="Google Shape;751;p51"/>
          <p:cNvSpPr/>
          <p:nvPr/>
        </p:nvSpPr>
        <p:spPr>
          <a:xfrm rot="-5911893" flipH="1">
            <a:off x="3125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rot="-515846" flipH="1">
            <a:off x="-399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flipH="1">
            <a:off x="-423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a:off x="-275372"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rot="1067063" flipH="1">
            <a:off x="-556554"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rot="626416">
            <a:off x="-1346735"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rot="5400000">
            <a:off x="2074869" y="43515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rot="1364436">
            <a:off x="2082771" y="538417"/>
            <a:ext cx="98562" cy="9883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rot="-5400000">
            <a:off x="1418044" y="4198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rot="1359618">
            <a:off x="1253917" y="848767"/>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purl.oclc.org/ooxml/drawingml/main" xmlns:r="http://purl.oclc.org/ooxml/officeDocument/relationships" xmlns:p="http://purl.oclc.org/ooxml/presentationml/main" matchingName="Title and text 5">
  <p:cSld name="CUSTOM_32">
    <p:spTree>
      <p:nvGrpSpPr>
        <p:cNvPr id="1" name="Shape 761"/>
        <p:cNvGrpSpPr/>
        <p:nvPr/>
      </p:nvGrpSpPr>
      <p:grpSpPr>
        <a:xfrm>
          <a:off x="0" y="0"/>
          <a:ext cx="0" cy="0"/>
          <a:chOff x="0" y="0"/>
          <a:chExt cx="0" cy="0"/>
        </a:xfrm>
      </p:grpSpPr>
      <p:sp>
        <p:nvSpPr>
          <p:cNvPr id="762" name="Google Shape;762;p5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763" name="Google Shape;763;p52"/>
          <p:cNvSpPr txBox="1">
            <a:spLocks noGrp="1"/>
          </p:cNvSpPr>
          <p:nvPr>
            <p:ph type="subTitle" idx="1"/>
          </p:nvPr>
        </p:nvSpPr>
        <p:spPr>
          <a:xfrm>
            <a:off x="5134925" y="1772525"/>
            <a:ext cx="3225000" cy="23904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SzPts val="1400"/>
              <a:buChar char="●"/>
              <a:defRPr sz="1400"/>
            </a:lvl1pPr>
            <a:lvl2pPr lvl="1" rtl="0">
              <a:lnSpc>
                <a:spcPct val="100%"/>
              </a:lnSpc>
              <a:spcBef>
                <a:spcPts val="1600"/>
              </a:spcBef>
              <a:spcAft>
                <a:spcPts val="0"/>
              </a:spcAft>
              <a:buSzPts val="2100"/>
              <a:buChar char="○"/>
              <a:defRPr/>
            </a:lvl2pPr>
            <a:lvl3pPr lvl="2" rtl="0">
              <a:lnSpc>
                <a:spcPct val="100%"/>
              </a:lnSpc>
              <a:spcBef>
                <a:spcPts val="0"/>
              </a:spcBef>
              <a:spcAft>
                <a:spcPts val="0"/>
              </a:spcAft>
              <a:buSzPts val="2100"/>
              <a:buChar char="■"/>
              <a:defRPr/>
            </a:lvl3pPr>
            <a:lvl4pPr lvl="3" rtl="0">
              <a:lnSpc>
                <a:spcPct val="100%"/>
              </a:lnSpc>
              <a:spcBef>
                <a:spcPts val="0"/>
              </a:spcBef>
              <a:spcAft>
                <a:spcPts val="0"/>
              </a:spcAft>
              <a:buSzPts val="2100"/>
              <a:buChar char="●"/>
              <a:defRPr/>
            </a:lvl4pPr>
            <a:lvl5pPr lvl="4" rtl="0">
              <a:lnSpc>
                <a:spcPct val="100%"/>
              </a:lnSpc>
              <a:spcBef>
                <a:spcPts val="0"/>
              </a:spcBef>
              <a:spcAft>
                <a:spcPts val="0"/>
              </a:spcAft>
              <a:buSzPts val="2100"/>
              <a:buChar char="○"/>
              <a:defRPr/>
            </a:lvl5pPr>
            <a:lvl6pPr lvl="5" rtl="0">
              <a:lnSpc>
                <a:spcPct val="100%"/>
              </a:lnSpc>
              <a:spcBef>
                <a:spcPts val="0"/>
              </a:spcBef>
              <a:spcAft>
                <a:spcPts val="0"/>
              </a:spcAft>
              <a:buSzPts val="2100"/>
              <a:buChar char="■"/>
              <a:defRPr/>
            </a:lvl6pPr>
            <a:lvl7pPr lvl="6" rtl="0">
              <a:lnSpc>
                <a:spcPct val="100%"/>
              </a:lnSpc>
              <a:spcBef>
                <a:spcPts val="0"/>
              </a:spcBef>
              <a:spcAft>
                <a:spcPts val="0"/>
              </a:spcAft>
              <a:buSzPts val="2100"/>
              <a:buChar char="●"/>
              <a:defRPr/>
            </a:lvl7pPr>
            <a:lvl8pPr lvl="7" rtl="0">
              <a:lnSpc>
                <a:spcPct val="100%"/>
              </a:lnSpc>
              <a:spcBef>
                <a:spcPts val="0"/>
              </a:spcBef>
              <a:spcAft>
                <a:spcPts val="0"/>
              </a:spcAft>
              <a:buSzPts val="2100"/>
              <a:buChar char="○"/>
              <a:defRPr/>
            </a:lvl8pPr>
            <a:lvl9pPr lvl="8" rtl="0">
              <a:lnSpc>
                <a:spcPct val="100%"/>
              </a:lnSpc>
              <a:spcBef>
                <a:spcPts val="0"/>
              </a:spcBef>
              <a:spcAft>
                <a:spcPts val="0"/>
              </a:spcAft>
              <a:buSzPts val="2100"/>
              <a:buChar char="■"/>
              <a:defRPr/>
            </a:lvl9pPr>
          </a:lstStyle>
          <a:p>
            <a:endParaRPr/>
          </a:p>
        </p:txBody>
      </p:sp>
      <p:sp>
        <p:nvSpPr>
          <p:cNvPr id="764" name="Google Shape;764;p52"/>
          <p:cNvSpPr/>
          <p:nvPr/>
        </p:nvSpPr>
        <p:spPr>
          <a:xfrm rot="10800000" flipH="1">
            <a:off x="-394184" y="-4756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2"/>
          <p:cNvSpPr/>
          <p:nvPr/>
        </p:nvSpPr>
        <p:spPr>
          <a:xfrm rot="9367883">
            <a:off x="-660634" y="-44923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2"/>
          <p:cNvSpPr/>
          <p:nvPr/>
        </p:nvSpPr>
        <p:spPr>
          <a:xfrm rot="9944222" flipH="1">
            <a:off x="-1196964" y="-40583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2"/>
          <p:cNvSpPr/>
          <p:nvPr/>
        </p:nvSpPr>
        <p:spPr>
          <a:xfrm rot="3327864">
            <a:off x="2723221" y="251912"/>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2"/>
          <p:cNvSpPr/>
          <p:nvPr/>
        </p:nvSpPr>
        <p:spPr>
          <a:xfrm rot="3326249">
            <a:off x="1540673" y="961357"/>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2"/>
          <p:cNvSpPr/>
          <p:nvPr/>
        </p:nvSpPr>
        <p:spPr>
          <a:xfrm rot="-7473751">
            <a:off x="2083361" y="523229"/>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2"/>
          <p:cNvSpPr/>
          <p:nvPr/>
        </p:nvSpPr>
        <p:spPr>
          <a:xfrm rot="3327864">
            <a:off x="652661" y="787093"/>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purl.oclc.org/ooxml/drawingml/main" xmlns:r="http://purl.oclc.org/ooxml/officeDocument/relationships" xmlns:p="http://purl.oclc.org/ooxml/presentationml/main" matchingName="Title and text 6">
  <p:cSld name="CUSTOM_35">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6500"/>
              <a:buNone/>
              <a:defRPr sz="6500"/>
            </a:lvl1pPr>
            <a:lvl2pPr lvl="1" algn="ctr" rtl="0">
              <a:lnSpc>
                <a:spcPct val="100%"/>
              </a:lnSpc>
              <a:spcBef>
                <a:spcPts val="0"/>
              </a:spcBef>
              <a:spcAft>
                <a:spcPts val="0"/>
              </a:spcAft>
              <a:buSzPts val="6500"/>
              <a:buNone/>
              <a:defRPr sz="6500"/>
            </a:lvl2pPr>
            <a:lvl3pPr lvl="2" algn="ctr" rtl="0">
              <a:lnSpc>
                <a:spcPct val="100%"/>
              </a:lnSpc>
              <a:spcBef>
                <a:spcPts val="0"/>
              </a:spcBef>
              <a:spcAft>
                <a:spcPts val="0"/>
              </a:spcAft>
              <a:buSzPts val="6500"/>
              <a:buNone/>
              <a:defRPr sz="6500"/>
            </a:lvl3pPr>
            <a:lvl4pPr lvl="3" algn="ctr" rtl="0">
              <a:lnSpc>
                <a:spcPct val="100%"/>
              </a:lnSpc>
              <a:spcBef>
                <a:spcPts val="0"/>
              </a:spcBef>
              <a:spcAft>
                <a:spcPts val="0"/>
              </a:spcAft>
              <a:buSzPts val="6500"/>
              <a:buNone/>
              <a:defRPr sz="6500"/>
            </a:lvl4pPr>
            <a:lvl5pPr lvl="4" algn="ctr" rtl="0">
              <a:lnSpc>
                <a:spcPct val="100%"/>
              </a:lnSpc>
              <a:spcBef>
                <a:spcPts val="0"/>
              </a:spcBef>
              <a:spcAft>
                <a:spcPts val="0"/>
              </a:spcAft>
              <a:buSzPts val="6500"/>
              <a:buNone/>
              <a:defRPr sz="6500"/>
            </a:lvl5pPr>
            <a:lvl6pPr lvl="5" algn="ctr" rtl="0">
              <a:lnSpc>
                <a:spcPct val="100%"/>
              </a:lnSpc>
              <a:spcBef>
                <a:spcPts val="0"/>
              </a:spcBef>
              <a:spcAft>
                <a:spcPts val="0"/>
              </a:spcAft>
              <a:buSzPts val="6500"/>
              <a:buNone/>
              <a:defRPr sz="6500"/>
            </a:lvl6pPr>
            <a:lvl7pPr lvl="6" algn="ctr" rtl="0">
              <a:lnSpc>
                <a:spcPct val="100%"/>
              </a:lnSpc>
              <a:spcBef>
                <a:spcPts val="0"/>
              </a:spcBef>
              <a:spcAft>
                <a:spcPts val="0"/>
              </a:spcAft>
              <a:buSzPts val="6500"/>
              <a:buNone/>
              <a:defRPr sz="6500"/>
            </a:lvl7pPr>
            <a:lvl8pPr lvl="7" algn="ctr" rtl="0">
              <a:lnSpc>
                <a:spcPct val="100%"/>
              </a:lnSpc>
              <a:spcBef>
                <a:spcPts val="0"/>
              </a:spcBef>
              <a:spcAft>
                <a:spcPts val="0"/>
              </a:spcAft>
              <a:buSzPts val="6500"/>
              <a:buNone/>
              <a:defRPr sz="6500"/>
            </a:lvl8pPr>
            <a:lvl9pPr lvl="8" algn="ctr" rtl="0">
              <a:lnSpc>
                <a:spcPct val="1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
              </a:lnSpc>
              <a:spcBef>
                <a:spcPts val="0"/>
              </a:spcBef>
              <a:spcAft>
                <a:spcPts val="0"/>
              </a:spcAft>
              <a:buSzPts val="2000"/>
              <a:buChar char="●"/>
              <a:defRPr sz="2000"/>
            </a:lvl1pPr>
            <a:lvl2pPr marL="914400" lvl="1" indent="-355600" algn="ctr" rtl="0">
              <a:lnSpc>
                <a:spcPct val="100%"/>
              </a:lnSpc>
              <a:spcBef>
                <a:spcPts val="1600"/>
              </a:spcBef>
              <a:spcAft>
                <a:spcPts val="0"/>
              </a:spcAft>
              <a:buSzPts val="2000"/>
              <a:buChar char="○"/>
              <a:defRPr sz="2000"/>
            </a:lvl2pPr>
            <a:lvl3pPr marL="1371600" lvl="2" indent="-355600" algn="ctr" rtl="0">
              <a:lnSpc>
                <a:spcPct val="100%"/>
              </a:lnSpc>
              <a:spcBef>
                <a:spcPts val="1600"/>
              </a:spcBef>
              <a:spcAft>
                <a:spcPts val="0"/>
              </a:spcAft>
              <a:buSzPts val="2000"/>
              <a:buChar char="■"/>
              <a:defRPr sz="2000"/>
            </a:lvl3pPr>
            <a:lvl4pPr marL="1828800" lvl="3" indent="-355600" algn="ctr" rtl="0">
              <a:lnSpc>
                <a:spcPct val="100%"/>
              </a:lnSpc>
              <a:spcBef>
                <a:spcPts val="1600"/>
              </a:spcBef>
              <a:spcAft>
                <a:spcPts val="0"/>
              </a:spcAft>
              <a:buSzPts val="2000"/>
              <a:buChar char="●"/>
              <a:defRPr sz="2000"/>
            </a:lvl4pPr>
            <a:lvl5pPr marL="2286000" lvl="4" indent="-355600" algn="ctr" rtl="0">
              <a:lnSpc>
                <a:spcPct val="100%"/>
              </a:lnSpc>
              <a:spcBef>
                <a:spcPts val="1600"/>
              </a:spcBef>
              <a:spcAft>
                <a:spcPts val="0"/>
              </a:spcAft>
              <a:buSzPts val="2000"/>
              <a:buChar char="○"/>
              <a:defRPr sz="2000"/>
            </a:lvl5pPr>
            <a:lvl6pPr marL="2743200" lvl="5" indent="-355600" algn="ctr" rtl="0">
              <a:lnSpc>
                <a:spcPct val="100%"/>
              </a:lnSpc>
              <a:spcBef>
                <a:spcPts val="1600"/>
              </a:spcBef>
              <a:spcAft>
                <a:spcPts val="0"/>
              </a:spcAft>
              <a:buSzPts val="2000"/>
              <a:buChar char="■"/>
              <a:defRPr sz="2000"/>
            </a:lvl6pPr>
            <a:lvl7pPr marL="3200400" lvl="6" indent="-355600" algn="ctr" rtl="0">
              <a:lnSpc>
                <a:spcPct val="100%"/>
              </a:lnSpc>
              <a:spcBef>
                <a:spcPts val="1600"/>
              </a:spcBef>
              <a:spcAft>
                <a:spcPts val="0"/>
              </a:spcAft>
              <a:buSzPts val="2000"/>
              <a:buChar char="●"/>
              <a:defRPr sz="2000"/>
            </a:lvl7pPr>
            <a:lvl8pPr marL="3657600" lvl="7" indent="-355600" algn="ctr" rtl="0">
              <a:lnSpc>
                <a:spcPct val="100%"/>
              </a:lnSpc>
              <a:spcBef>
                <a:spcPts val="1600"/>
              </a:spcBef>
              <a:spcAft>
                <a:spcPts val="0"/>
              </a:spcAft>
              <a:buSzPts val="2000"/>
              <a:buChar char="○"/>
              <a:defRPr sz="2000"/>
            </a:lvl8pPr>
            <a:lvl9pPr marL="4114800" lvl="8" indent="-355600" algn="ctr" rtl="0">
              <a:lnSpc>
                <a:spcPct val="100%"/>
              </a:lnSpc>
              <a:spcBef>
                <a:spcPts val="1600"/>
              </a:spcBef>
              <a:spcAft>
                <a:spcPts val="1600"/>
              </a:spcAft>
              <a:buSzPts val="2000"/>
              <a:buChar char="■"/>
              <a:defRPr sz="2000"/>
            </a:lvl9pPr>
          </a:lstStyle>
          <a:p>
            <a:endParaRPr/>
          </a:p>
        </p:txBody>
      </p:sp>
      <p:sp>
        <p:nvSpPr>
          <p:cNvPr id="774" name="Google Shape;774;p53"/>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rot="6479671">
            <a:off x="5455589" y="-1428985"/>
            <a:ext cx="1502599" cy="35108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purl.oclc.org/ooxml/drawingml/main" xmlns:r="http://purl.oclc.org/ooxml/officeDocument/relationships" xmlns:p="http://purl.oclc.org/ooxml/presentationml/main" matchingName="Title and text 7">
  <p:cSld name="CUSTOM_41">
    <p:spTree>
      <p:nvGrpSpPr>
        <p:cNvPr id="1" name="Shape 787"/>
        <p:cNvGrpSpPr/>
        <p:nvPr/>
      </p:nvGrpSpPr>
      <p:grpSpPr>
        <a:xfrm>
          <a:off x="0" y="0"/>
          <a:ext cx="0" cy="0"/>
          <a:chOff x="0" y="0"/>
          <a:chExt cx="0" cy="0"/>
        </a:xfrm>
      </p:grpSpPr>
      <p:sp>
        <p:nvSpPr>
          <p:cNvPr id="788" name="Google Shape;788;p54"/>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4"/>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4"/>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4"/>
          <p:cNvSpPr/>
          <p:nvPr/>
        </p:nvSpPr>
        <p:spPr>
          <a:xfrm rot="5027361" flipH="1">
            <a:off x="7738224" y="4014283"/>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4"/>
          <p:cNvSpPr/>
          <p:nvPr/>
        </p:nvSpPr>
        <p:spPr>
          <a:xfrm rot="10093095" flipH="1">
            <a:off x="6159427" y="442048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4"/>
          <p:cNvSpPr/>
          <p:nvPr/>
        </p:nvSpPr>
        <p:spPr>
          <a:xfrm rot="10800000" flipH="1">
            <a:off x="6159470" y="4327171"/>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4"/>
          <p:cNvSpPr txBox="1">
            <a:spLocks noGrp="1"/>
          </p:cNvSpPr>
          <p:nvPr>
            <p:ph type="title"/>
          </p:nvPr>
        </p:nvSpPr>
        <p:spPr>
          <a:xfrm>
            <a:off x="4911600" y="1334300"/>
            <a:ext cx="3201000" cy="146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5" name="Google Shape;795;p54"/>
          <p:cNvSpPr txBox="1">
            <a:spLocks noGrp="1"/>
          </p:cNvSpPr>
          <p:nvPr>
            <p:ph type="subTitle" idx="1"/>
          </p:nvPr>
        </p:nvSpPr>
        <p:spPr>
          <a:xfrm>
            <a:off x="4911607" y="2794294"/>
            <a:ext cx="3020400" cy="11673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SzPts val="1400"/>
              <a:buNone/>
              <a:defRPr sz="1400"/>
            </a:lvl1pPr>
            <a:lvl2pPr lvl="1" rtl="0">
              <a:lnSpc>
                <a:spcPct val="100%"/>
              </a:lnSpc>
              <a:spcBef>
                <a:spcPts val="1600"/>
              </a:spcBef>
              <a:spcAft>
                <a:spcPts val="0"/>
              </a:spcAft>
              <a:buSzPts val="1400"/>
              <a:buNone/>
              <a:defRPr/>
            </a:lvl2pPr>
            <a:lvl3pPr lvl="2" rtl="0">
              <a:lnSpc>
                <a:spcPct val="100%"/>
              </a:lnSpc>
              <a:spcBef>
                <a:spcPts val="0"/>
              </a:spcBef>
              <a:spcAft>
                <a:spcPts val="0"/>
              </a:spcAft>
              <a:buSzPts val="1400"/>
              <a:buNone/>
              <a:defRPr/>
            </a:lvl3pPr>
            <a:lvl4pPr lvl="3" rtl="0">
              <a:lnSpc>
                <a:spcPct val="100%"/>
              </a:lnSpc>
              <a:spcBef>
                <a:spcPts val="0"/>
              </a:spcBef>
              <a:spcAft>
                <a:spcPts val="0"/>
              </a:spcAft>
              <a:buSzPts val="1400"/>
              <a:buNone/>
              <a:defRPr/>
            </a:lvl4pPr>
            <a:lvl5pPr lvl="4" rtl="0">
              <a:lnSpc>
                <a:spcPct val="100%"/>
              </a:lnSpc>
              <a:spcBef>
                <a:spcPts val="0"/>
              </a:spcBef>
              <a:spcAft>
                <a:spcPts val="0"/>
              </a:spcAft>
              <a:buSzPts val="1400"/>
              <a:buNone/>
              <a:defRPr/>
            </a:lvl5pPr>
            <a:lvl6pPr lvl="5" rtl="0">
              <a:lnSpc>
                <a:spcPct val="100%"/>
              </a:lnSpc>
              <a:spcBef>
                <a:spcPts val="0"/>
              </a:spcBef>
              <a:spcAft>
                <a:spcPts val="0"/>
              </a:spcAft>
              <a:buSzPts val="1400"/>
              <a:buNone/>
              <a:defRPr/>
            </a:lvl6pPr>
            <a:lvl7pPr lvl="6" rtl="0">
              <a:lnSpc>
                <a:spcPct val="100%"/>
              </a:lnSpc>
              <a:spcBef>
                <a:spcPts val="0"/>
              </a:spcBef>
              <a:spcAft>
                <a:spcPts val="0"/>
              </a:spcAft>
              <a:buSzPts val="1400"/>
              <a:buNone/>
              <a:defRPr/>
            </a:lvl7pPr>
            <a:lvl8pPr lvl="7" rtl="0">
              <a:lnSpc>
                <a:spcPct val="100%"/>
              </a:lnSpc>
              <a:spcBef>
                <a:spcPts val="0"/>
              </a:spcBef>
              <a:spcAft>
                <a:spcPts val="0"/>
              </a:spcAft>
              <a:buSzPts val="1400"/>
              <a:buNone/>
              <a:defRPr/>
            </a:lvl8pPr>
            <a:lvl9pPr lvl="8" rtl="0">
              <a:lnSpc>
                <a:spcPct val="100%"/>
              </a:lnSpc>
              <a:spcBef>
                <a:spcPts val="0"/>
              </a:spcBef>
              <a:spcAft>
                <a:spcPts val="0"/>
              </a:spcAft>
              <a:buSzPts val="1400"/>
              <a:buNone/>
              <a:defRPr/>
            </a:lvl9pPr>
          </a:lstStyle>
          <a:p>
            <a:endParaRPr/>
          </a:p>
        </p:txBody>
      </p:sp>
      <p:sp>
        <p:nvSpPr>
          <p:cNvPr id="796" name="Google Shape;796;p54"/>
          <p:cNvSpPr/>
          <p:nvPr/>
        </p:nvSpPr>
        <p:spPr>
          <a:xfrm rot="5400000">
            <a:off x="7721131" y="4324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4"/>
          <p:cNvSpPr/>
          <p:nvPr/>
        </p:nvSpPr>
        <p:spPr>
          <a:xfrm rot="5400000">
            <a:off x="7319469" y="8016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4"/>
          <p:cNvSpPr/>
          <p:nvPr/>
        </p:nvSpPr>
        <p:spPr>
          <a:xfrm rot="-5400000">
            <a:off x="7064306" y="4171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4"/>
          <p:cNvSpPr/>
          <p:nvPr/>
        </p:nvSpPr>
        <p:spPr>
          <a:xfrm rot="5400000">
            <a:off x="6663256" y="1668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purl.oclc.org/ooxml/drawingml/main" xmlns:r="http://purl.oclc.org/ooxml/officeDocument/relationships" xmlns:p="http://purl.oclc.org/ooxml/presentationml/main" matchingName="Title and text 8">
  <p:cSld name="CUSTOM_37">
    <p:spTree>
      <p:nvGrpSpPr>
        <p:cNvPr id="1" name="Shape 800"/>
        <p:cNvGrpSpPr/>
        <p:nvPr/>
      </p:nvGrpSpPr>
      <p:grpSpPr>
        <a:xfrm>
          <a:off x="0" y="0"/>
          <a:ext cx="0" cy="0"/>
          <a:chOff x="0" y="0"/>
          <a:chExt cx="0" cy="0"/>
        </a:xfrm>
      </p:grpSpPr>
      <p:sp>
        <p:nvSpPr>
          <p:cNvPr id="801" name="Google Shape;801;p55"/>
          <p:cNvSpPr/>
          <p:nvPr/>
        </p:nvSpPr>
        <p:spPr>
          <a:xfrm rot="10800000">
            <a:off x="5444252" y="4036344"/>
            <a:ext cx="3644607" cy="111842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6207850" y="3883665"/>
            <a:ext cx="2936718" cy="1271100"/>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flipH="1">
            <a:off x="6645307" y="3883573"/>
            <a:ext cx="2498729" cy="1271173"/>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txBox="1">
            <a:spLocks noGrp="1"/>
          </p:cNvSpPr>
          <p:nvPr>
            <p:ph type="title"/>
          </p:nvPr>
        </p:nvSpPr>
        <p:spPr>
          <a:xfrm>
            <a:off x="4691800" y="1922950"/>
            <a:ext cx="35433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805" name="Google Shape;805;p55"/>
          <p:cNvSpPr txBox="1">
            <a:spLocks noGrp="1"/>
          </p:cNvSpPr>
          <p:nvPr>
            <p:ph type="subTitle" idx="1"/>
          </p:nvPr>
        </p:nvSpPr>
        <p:spPr>
          <a:xfrm>
            <a:off x="4691871" y="2757125"/>
            <a:ext cx="3543300" cy="4917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6" name="Google Shape;806;p55"/>
          <p:cNvSpPr/>
          <p:nvPr/>
        </p:nvSpPr>
        <p:spPr>
          <a:xfrm rot="10800000">
            <a:off x="6742285" y="2238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rot="-9367883" flipH="1">
            <a:off x="6298030" y="-37928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rot="-9944222">
            <a:off x="6382945" y="-33588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rot="5400000">
            <a:off x="8071681" y="77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rot="5400000">
            <a:off x="6004944" y="4863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rot="-5400000">
            <a:off x="7414856" y="625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rot="5400000">
            <a:off x="5348731" y="4228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5.xml><?xml version="1.0" encoding="utf-8"?>
<p:sldLayout xmlns:a="http://purl.oclc.org/ooxml/drawingml/main" xmlns:r="http://purl.oclc.org/ooxml/officeDocument/relationships" xmlns:p="http://purl.oclc.org/ooxml/presentationml/main" matchingName="Title and four columns 1">
  <p:cSld name="CUSTOM_7_1">
    <p:spTree>
      <p:nvGrpSpPr>
        <p:cNvPr id="1" name="Shape 813"/>
        <p:cNvGrpSpPr/>
        <p:nvPr/>
      </p:nvGrpSpPr>
      <p:grpSpPr>
        <a:xfrm>
          <a:off x="0" y="0"/>
          <a:ext cx="0" cy="0"/>
          <a:chOff x="0" y="0"/>
          <a:chExt cx="0" cy="0"/>
        </a:xfrm>
      </p:grpSpPr>
      <p:sp>
        <p:nvSpPr>
          <p:cNvPr id="814" name="Google Shape;814;p56"/>
          <p:cNvSpPr txBox="1">
            <a:spLocks noGrp="1"/>
          </p:cNvSpPr>
          <p:nvPr>
            <p:ph type="title"/>
          </p:nvPr>
        </p:nvSpPr>
        <p:spPr>
          <a:xfrm>
            <a:off x="2693850" y="363275"/>
            <a:ext cx="375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5" name="Google Shape;815;p56"/>
          <p:cNvSpPr txBox="1">
            <a:spLocks noGrp="1"/>
          </p:cNvSpPr>
          <p:nvPr>
            <p:ph type="subTitle" idx="1"/>
          </p:nvPr>
        </p:nvSpPr>
        <p:spPr>
          <a:xfrm>
            <a:off x="4655852" y="1414900"/>
            <a:ext cx="30453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6" name="Google Shape;816;p56"/>
          <p:cNvSpPr txBox="1">
            <a:spLocks noGrp="1"/>
          </p:cNvSpPr>
          <p:nvPr>
            <p:ph type="subTitle" idx="2"/>
          </p:nvPr>
        </p:nvSpPr>
        <p:spPr>
          <a:xfrm>
            <a:off x="4958476" y="1734025"/>
            <a:ext cx="2439900" cy="1048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7" name="Google Shape;817;p56"/>
          <p:cNvSpPr txBox="1">
            <a:spLocks noGrp="1"/>
          </p:cNvSpPr>
          <p:nvPr>
            <p:ph type="subTitle" idx="3"/>
          </p:nvPr>
        </p:nvSpPr>
        <p:spPr>
          <a:xfrm>
            <a:off x="1442838" y="1414900"/>
            <a:ext cx="30453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8" name="Google Shape;818;p56"/>
          <p:cNvSpPr txBox="1">
            <a:spLocks noGrp="1"/>
          </p:cNvSpPr>
          <p:nvPr>
            <p:ph type="subTitle" idx="4"/>
          </p:nvPr>
        </p:nvSpPr>
        <p:spPr>
          <a:xfrm>
            <a:off x="1745688" y="1734025"/>
            <a:ext cx="2439900" cy="1048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9" name="Google Shape;819;p56"/>
          <p:cNvSpPr txBox="1">
            <a:spLocks noGrp="1"/>
          </p:cNvSpPr>
          <p:nvPr>
            <p:ph type="subTitle" idx="5"/>
          </p:nvPr>
        </p:nvSpPr>
        <p:spPr>
          <a:xfrm>
            <a:off x="4655812" y="3160150"/>
            <a:ext cx="30453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0" name="Google Shape;820;p56"/>
          <p:cNvSpPr txBox="1">
            <a:spLocks noGrp="1"/>
          </p:cNvSpPr>
          <p:nvPr>
            <p:ph type="subTitle" idx="6"/>
          </p:nvPr>
        </p:nvSpPr>
        <p:spPr>
          <a:xfrm>
            <a:off x="4958476" y="3479274"/>
            <a:ext cx="2439900" cy="1048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1" name="Google Shape;821;p56"/>
          <p:cNvSpPr txBox="1">
            <a:spLocks noGrp="1"/>
          </p:cNvSpPr>
          <p:nvPr>
            <p:ph type="subTitle" idx="7"/>
          </p:nvPr>
        </p:nvSpPr>
        <p:spPr>
          <a:xfrm>
            <a:off x="1442838" y="3160150"/>
            <a:ext cx="30453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2" name="Google Shape;822;p56"/>
          <p:cNvSpPr txBox="1">
            <a:spLocks noGrp="1"/>
          </p:cNvSpPr>
          <p:nvPr>
            <p:ph type="subTitle" idx="8"/>
          </p:nvPr>
        </p:nvSpPr>
        <p:spPr>
          <a:xfrm>
            <a:off x="1745688" y="3479274"/>
            <a:ext cx="2439900" cy="10482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3" name="Google Shape;823;p56"/>
          <p:cNvSpPr/>
          <p:nvPr/>
        </p:nvSpPr>
        <p:spPr>
          <a:xfrm rot="-5532439" flipH="1">
            <a:off x="-2045052" y="2322174"/>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6"/>
          <p:cNvSpPr/>
          <p:nvPr/>
        </p:nvSpPr>
        <p:spPr>
          <a:xfrm rot="-5400000" flipH="1">
            <a:off x="-832519" y="2826431"/>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p:cNvSpPr/>
          <p:nvPr/>
        </p:nvSpPr>
        <p:spPr>
          <a:xfrm rot="5400000" flipH="1">
            <a:off x="-551012" y="3638024"/>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6"/>
          <p:cNvSpPr/>
          <p:nvPr/>
        </p:nvSpPr>
        <p:spPr>
          <a:xfrm rot="5400000" flipH="1">
            <a:off x="1100376" y="440793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6"/>
          <p:cNvSpPr/>
          <p:nvPr/>
        </p:nvSpPr>
        <p:spPr>
          <a:xfrm rot="5400000" flipH="1">
            <a:off x="661951" y="365733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6"/>
          <p:cNvSpPr/>
          <p:nvPr/>
        </p:nvSpPr>
        <p:spPr>
          <a:xfrm rot="5400000" flipH="1">
            <a:off x="315101" y="1950637"/>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6"/>
          <p:cNvSpPr/>
          <p:nvPr/>
        </p:nvSpPr>
        <p:spPr>
          <a:xfrm rot="5400000" flipH="1">
            <a:off x="458251" y="2482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6"/>
          <p:cNvSpPr/>
          <p:nvPr/>
        </p:nvSpPr>
        <p:spPr>
          <a:xfrm rot="5267561" flipH="1">
            <a:off x="6370324" y="1912069"/>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6"/>
          <p:cNvSpPr/>
          <p:nvPr/>
        </p:nvSpPr>
        <p:spPr>
          <a:xfrm rot="5400000" flipH="1">
            <a:off x="7582879" y="1222315"/>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6"/>
          <p:cNvSpPr/>
          <p:nvPr/>
        </p:nvSpPr>
        <p:spPr>
          <a:xfrm rot="-5400000" flipH="1">
            <a:off x="7598103" y="388035"/>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6"/>
          <p:cNvSpPr/>
          <p:nvPr/>
        </p:nvSpPr>
        <p:spPr>
          <a:xfrm rot="-5400000" flipH="1">
            <a:off x="7945213" y="5085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6"/>
          <p:cNvSpPr/>
          <p:nvPr/>
        </p:nvSpPr>
        <p:spPr>
          <a:xfrm rot="-5400000" flipH="1">
            <a:off x="8383638" y="12591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rot="-5400000" flipH="1">
            <a:off x="8730488" y="29658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rot="-5400000" flipH="1">
            <a:off x="8522238" y="460349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6.xml><?xml version="1.0" encoding="utf-8"?>
<p:sldLayout xmlns:a="http://purl.oclc.org/ooxml/drawingml/main" xmlns:r="http://purl.oclc.org/ooxml/officeDocument/relationships" xmlns:p="http://purl.oclc.org/ooxml/presentationml/main" matchingName="Title and four columns 2">
  <p:cSld name="CUSTOM_36">
    <p:spTree>
      <p:nvGrpSpPr>
        <p:cNvPr id="1" name="Shape 837"/>
        <p:cNvGrpSpPr/>
        <p:nvPr/>
      </p:nvGrpSpPr>
      <p:grpSpPr>
        <a:xfrm>
          <a:off x="0" y="0"/>
          <a:ext cx="0" cy="0"/>
          <a:chOff x="0" y="0"/>
          <a:chExt cx="0" cy="0"/>
        </a:xfrm>
      </p:grpSpPr>
      <p:sp>
        <p:nvSpPr>
          <p:cNvPr id="838" name="Google Shape;838;p5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39" name="Google Shape;839;p57"/>
          <p:cNvSpPr txBox="1">
            <a:spLocks noGrp="1"/>
          </p:cNvSpPr>
          <p:nvPr>
            <p:ph type="title" idx="2"/>
          </p:nvPr>
        </p:nvSpPr>
        <p:spPr>
          <a:xfrm>
            <a:off x="595875" y="18144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0" name="Google Shape;840;p57"/>
          <p:cNvSpPr txBox="1">
            <a:spLocks noGrp="1"/>
          </p:cNvSpPr>
          <p:nvPr>
            <p:ph type="subTitle" idx="1"/>
          </p:nvPr>
        </p:nvSpPr>
        <p:spPr>
          <a:xfrm>
            <a:off x="816075" y="2282228"/>
            <a:ext cx="2322900" cy="484800"/>
          </a:xfrm>
          <a:prstGeom prst="rect">
            <a:avLst/>
          </a:prstGeom>
        </p:spPr>
        <p:txBody>
          <a:bodyPr spcFirstLastPara="1" wrap="square" lIns="91425" tIns="91425" rIns="91425" bIns="91425" anchor="ctr" anchorCtr="0">
            <a:noAutofit/>
          </a:bodyPr>
          <a:lstStyle>
            <a:lvl1pPr lvl="0" algn="r" rtl="0">
              <a:lnSpc>
                <a:spcPct val="100%"/>
              </a:lnSpc>
              <a:spcBef>
                <a:spcPts val="0"/>
              </a:spcBef>
              <a:spcAft>
                <a:spcPts val="0"/>
              </a:spcAft>
              <a:buClr>
                <a:schemeClr val="dk2"/>
              </a:buClr>
              <a:buSzPts val="1400"/>
              <a:buNone/>
              <a:defRPr sz="1400">
                <a:solidFill>
                  <a:schemeClr val="dk2"/>
                </a:solidFill>
              </a:defRPr>
            </a:lvl1pPr>
            <a:lvl2pPr lvl="1" algn="r" rtl="0">
              <a:lnSpc>
                <a:spcPct val="100%"/>
              </a:lnSpc>
              <a:spcBef>
                <a:spcPts val="0"/>
              </a:spcBef>
              <a:spcAft>
                <a:spcPts val="0"/>
              </a:spcAft>
              <a:buClr>
                <a:schemeClr val="dk2"/>
              </a:buClr>
              <a:buSzPts val="1400"/>
              <a:buNone/>
              <a:defRPr>
                <a:solidFill>
                  <a:schemeClr val="dk2"/>
                </a:solidFill>
              </a:defRPr>
            </a:lvl2pPr>
            <a:lvl3pPr lvl="2" algn="r" rtl="0">
              <a:lnSpc>
                <a:spcPct val="100%"/>
              </a:lnSpc>
              <a:spcBef>
                <a:spcPts val="0"/>
              </a:spcBef>
              <a:spcAft>
                <a:spcPts val="0"/>
              </a:spcAft>
              <a:buClr>
                <a:schemeClr val="dk2"/>
              </a:buClr>
              <a:buSzPts val="1400"/>
              <a:buNone/>
              <a:defRPr>
                <a:solidFill>
                  <a:schemeClr val="dk2"/>
                </a:solidFill>
              </a:defRPr>
            </a:lvl3pPr>
            <a:lvl4pPr lvl="3" algn="r" rtl="0">
              <a:lnSpc>
                <a:spcPct val="100%"/>
              </a:lnSpc>
              <a:spcBef>
                <a:spcPts val="0"/>
              </a:spcBef>
              <a:spcAft>
                <a:spcPts val="0"/>
              </a:spcAft>
              <a:buClr>
                <a:schemeClr val="dk2"/>
              </a:buClr>
              <a:buSzPts val="1400"/>
              <a:buNone/>
              <a:defRPr>
                <a:solidFill>
                  <a:schemeClr val="dk2"/>
                </a:solidFill>
              </a:defRPr>
            </a:lvl4pPr>
            <a:lvl5pPr lvl="4" algn="r" rtl="0">
              <a:lnSpc>
                <a:spcPct val="100%"/>
              </a:lnSpc>
              <a:spcBef>
                <a:spcPts val="0"/>
              </a:spcBef>
              <a:spcAft>
                <a:spcPts val="0"/>
              </a:spcAft>
              <a:buClr>
                <a:schemeClr val="dk2"/>
              </a:buClr>
              <a:buSzPts val="1400"/>
              <a:buNone/>
              <a:defRPr>
                <a:solidFill>
                  <a:schemeClr val="dk2"/>
                </a:solidFill>
              </a:defRPr>
            </a:lvl5pPr>
            <a:lvl6pPr lvl="5" algn="r" rtl="0">
              <a:lnSpc>
                <a:spcPct val="100%"/>
              </a:lnSpc>
              <a:spcBef>
                <a:spcPts val="0"/>
              </a:spcBef>
              <a:spcAft>
                <a:spcPts val="0"/>
              </a:spcAft>
              <a:buClr>
                <a:schemeClr val="dk2"/>
              </a:buClr>
              <a:buSzPts val="1400"/>
              <a:buNone/>
              <a:defRPr>
                <a:solidFill>
                  <a:schemeClr val="dk2"/>
                </a:solidFill>
              </a:defRPr>
            </a:lvl6pPr>
            <a:lvl7pPr lvl="6" algn="r" rtl="0">
              <a:lnSpc>
                <a:spcPct val="100%"/>
              </a:lnSpc>
              <a:spcBef>
                <a:spcPts val="0"/>
              </a:spcBef>
              <a:spcAft>
                <a:spcPts val="0"/>
              </a:spcAft>
              <a:buClr>
                <a:schemeClr val="dk2"/>
              </a:buClr>
              <a:buSzPts val="1400"/>
              <a:buNone/>
              <a:defRPr>
                <a:solidFill>
                  <a:schemeClr val="dk2"/>
                </a:solidFill>
              </a:defRPr>
            </a:lvl7pPr>
            <a:lvl8pPr lvl="7" algn="r" rtl="0">
              <a:lnSpc>
                <a:spcPct val="100%"/>
              </a:lnSpc>
              <a:spcBef>
                <a:spcPts val="0"/>
              </a:spcBef>
              <a:spcAft>
                <a:spcPts val="0"/>
              </a:spcAft>
              <a:buClr>
                <a:schemeClr val="dk2"/>
              </a:buClr>
              <a:buSzPts val="1400"/>
              <a:buNone/>
              <a:defRPr>
                <a:solidFill>
                  <a:schemeClr val="dk2"/>
                </a:solidFill>
              </a:defRPr>
            </a:lvl8pPr>
            <a:lvl9pPr lvl="8" algn="r" rtl="0">
              <a:lnSpc>
                <a:spcPct val="100%"/>
              </a:lnSpc>
              <a:spcBef>
                <a:spcPts val="0"/>
              </a:spcBef>
              <a:spcAft>
                <a:spcPts val="0"/>
              </a:spcAft>
              <a:buClr>
                <a:schemeClr val="dk2"/>
              </a:buClr>
              <a:buSzPts val="1400"/>
              <a:buNone/>
              <a:defRPr>
                <a:solidFill>
                  <a:schemeClr val="dk2"/>
                </a:solidFill>
              </a:defRPr>
            </a:lvl9pPr>
          </a:lstStyle>
          <a:p>
            <a:endParaRPr/>
          </a:p>
        </p:txBody>
      </p:sp>
      <p:sp>
        <p:nvSpPr>
          <p:cNvPr id="841" name="Google Shape;841;p57"/>
          <p:cNvSpPr txBox="1">
            <a:spLocks noGrp="1"/>
          </p:cNvSpPr>
          <p:nvPr>
            <p:ph type="title" idx="3"/>
          </p:nvPr>
        </p:nvSpPr>
        <p:spPr>
          <a:xfrm>
            <a:off x="5994850" y="18144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2" name="Google Shape;842;p57"/>
          <p:cNvSpPr txBox="1">
            <a:spLocks noGrp="1"/>
          </p:cNvSpPr>
          <p:nvPr>
            <p:ph type="subTitle" idx="4"/>
          </p:nvPr>
        </p:nvSpPr>
        <p:spPr>
          <a:xfrm>
            <a:off x="5994850" y="2282229"/>
            <a:ext cx="2322900" cy="4848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Clr>
                <a:schemeClr val="dk2"/>
              </a:buClr>
              <a:buSzPts val="1400"/>
              <a:buNone/>
              <a:defRPr sz="1400">
                <a:solidFill>
                  <a:schemeClr val="dk2"/>
                </a:solidFill>
              </a:defRPr>
            </a:lvl1pPr>
            <a:lvl2pPr lvl="1" rtl="0">
              <a:lnSpc>
                <a:spcPct val="100%"/>
              </a:lnSpc>
              <a:spcBef>
                <a:spcPts val="0"/>
              </a:spcBef>
              <a:spcAft>
                <a:spcPts val="0"/>
              </a:spcAft>
              <a:buClr>
                <a:schemeClr val="dk2"/>
              </a:buClr>
              <a:buSzPts val="1400"/>
              <a:buNone/>
              <a:defRPr>
                <a:solidFill>
                  <a:schemeClr val="dk2"/>
                </a:solidFill>
              </a:defRPr>
            </a:lvl2pPr>
            <a:lvl3pPr lvl="2" rtl="0">
              <a:lnSpc>
                <a:spcPct val="100%"/>
              </a:lnSpc>
              <a:spcBef>
                <a:spcPts val="0"/>
              </a:spcBef>
              <a:spcAft>
                <a:spcPts val="0"/>
              </a:spcAft>
              <a:buClr>
                <a:schemeClr val="dk2"/>
              </a:buClr>
              <a:buSzPts val="1400"/>
              <a:buNone/>
              <a:defRPr>
                <a:solidFill>
                  <a:schemeClr val="dk2"/>
                </a:solidFill>
              </a:defRPr>
            </a:lvl3pPr>
            <a:lvl4pPr lvl="3" rtl="0">
              <a:lnSpc>
                <a:spcPct val="100%"/>
              </a:lnSpc>
              <a:spcBef>
                <a:spcPts val="0"/>
              </a:spcBef>
              <a:spcAft>
                <a:spcPts val="0"/>
              </a:spcAft>
              <a:buClr>
                <a:schemeClr val="dk2"/>
              </a:buClr>
              <a:buSzPts val="1400"/>
              <a:buNone/>
              <a:defRPr>
                <a:solidFill>
                  <a:schemeClr val="dk2"/>
                </a:solidFill>
              </a:defRPr>
            </a:lvl4pPr>
            <a:lvl5pPr lvl="4" rtl="0">
              <a:lnSpc>
                <a:spcPct val="100%"/>
              </a:lnSpc>
              <a:spcBef>
                <a:spcPts val="0"/>
              </a:spcBef>
              <a:spcAft>
                <a:spcPts val="0"/>
              </a:spcAft>
              <a:buClr>
                <a:schemeClr val="dk2"/>
              </a:buClr>
              <a:buSzPts val="1400"/>
              <a:buNone/>
              <a:defRPr>
                <a:solidFill>
                  <a:schemeClr val="dk2"/>
                </a:solidFill>
              </a:defRPr>
            </a:lvl5pPr>
            <a:lvl6pPr lvl="5" rtl="0">
              <a:lnSpc>
                <a:spcPct val="100%"/>
              </a:lnSpc>
              <a:spcBef>
                <a:spcPts val="0"/>
              </a:spcBef>
              <a:spcAft>
                <a:spcPts val="0"/>
              </a:spcAft>
              <a:buClr>
                <a:schemeClr val="dk2"/>
              </a:buClr>
              <a:buSzPts val="1400"/>
              <a:buNone/>
              <a:defRPr>
                <a:solidFill>
                  <a:schemeClr val="dk2"/>
                </a:solidFill>
              </a:defRPr>
            </a:lvl6pPr>
            <a:lvl7pPr lvl="6" rtl="0">
              <a:lnSpc>
                <a:spcPct val="100%"/>
              </a:lnSpc>
              <a:spcBef>
                <a:spcPts val="0"/>
              </a:spcBef>
              <a:spcAft>
                <a:spcPts val="0"/>
              </a:spcAft>
              <a:buClr>
                <a:schemeClr val="dk2"/>
              </a:buClr>
              <a:buSzPts val="1400"/>
              <a:buNone/>
              <a:defRPr>
                <a:solidFill>
                  <a:schemeClr val="dk2"/>
                </a:solidFill>
              </a:defRPr>
            </a:lvl7pPr>
            <a:lvl8pPr lvl="7" rtl="0">
              <a:lnSpc>
                <a:spcPct val="100%"/>
              </a:lnSpc>
              <a:spcBef>
                <a:spcPts val="0"/>
              </a:spcBef>
              <a:spcAft>
                <a:spcPts val="0"/>
              </a:spcAft>
              <a:buClr>
                <a:schemeClr val="dk2"/>
              </a:buClr>
              <a:buSzPts val="1400"/>
              <a:buNone/>
              <a:defRPr>
                <a:solidFill>
                  <a:schemeClr val="dk2"/>
                </a:solidFill>
              </a:defRPr>
            </a:lvl8pPr>
            <a:lvl9pPr lvl="8" rtl="0">
              <a:lnSpc>
                <a:spcPct val="100%"/>
              </a:lnSpc>
              <a:spcBef>
                <a:spcPts val="0"/>
              </a:spcBef>
              <a:spcAft>
                <a:spcPts val="0"/>
              </a:spcAft>
              <a:buClr>
                <a:schemeClr val="dk2"/>
              </a:buClr>
              <a:buSzPts val="1400"/>
              <a:buNone/>
              <a:defRPr>
                <a:solidFill>
                  <a:schemeClr val="dk2"/>
                </a:solidFill>
              </a:defRPr>
            </a:lvl9pPr>
          </a:lstStyle>
          <a:p>
            <a:endParaRPr/>
          </a:p>
        </p:txBody>
      </p:sp>
      <p:sp>
        <p:nvSpPr>
          <p:cNvPr id="843" name="Google Shape;843;p57"/>
          <p:cNvSpPr txBox="1">
            <a:spLocks noGrp="1"/>
          </p:cNvSpPr>
          <p:nvPr>
            <p:ph type="title" idx="5"/>
          </p:nvPr>
        </p:nvSpPr>
        <p:spPr>
          <a:xfrm>
            <a:off x="595875" y="32053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4" name="Google Shape;844;p57"/>
          <p:cNvSpPr txBox="1">
            <a:spLocks noGrp="1"/>
          </p:cNvSpPr>
          <p:nvPr>
            <p:ph type="subTitle" idx="6"/>
          </p:nvPr>
        </p:nvSpPr>
        <p:spPr>
          <a:xfrm>
            <a:off x="816075" y="3673128"/>
            <a:ext cx="2322900" cy="484800"/>
          </a:xfrm>
          <a:prstGeom prst="rect">
            <a:avLst/>
          </a:prstGeom>
        </p:spPr>
        <p:txBody>
          <a:bodyPr spcFirstLastPara="1" wrap="square" lIns="91425" tIns="91425" rIns="91425" bIns="91425" anchor="ctr" anchorCtr="0">
            <a:noAutofit/>
          </a:bodyPr>
          <a:lstStyle>
            <a:lvl1pPr lvl="0" algn="r" rtl="0">
              <a:lnSpc>
                <a:spcPct val="100%"/>
              </a:lnSpc>
              <a:spcBef>
                <a:spcPts val="0"/>
              </a:spcBef>
              <a:spcAft>
                <a:spcPts val="0"/>
              </a:spcAft>
              <a:buClr>
                <a:schemeClr val="dk2"/>
              </a:buClr>
              <a:buSzPts val="1400"/>
              <a:buNone/>
              <a:defRPr sz="1400">
                <a:solidFill>
                  <a:schemeClr val="dk2"/>
                </a:solidFill>
              </a:defRPr>
            </a:lvl1pPr>
            <a:lvl2pPr lvl="1" algn="r" rtl="0">
              <a:lnSpc>
                <a:spcPct val="100%"/>
              </a:lnSpc>
              <a:spcBef>
                <a:spcPts val="0"/>
              </a:spcBef>
              <a:spcAft>
                <a:spcPts val="0"/>
              </a:spcAft>
              <a:buClr>
                <a:schemeClr val="dk2"/>
              </a:buClr>
              <a:buSzPts val="1400"/>
              <a:buNone/>
              <a:defRPr>
                <a:solidFill>
                  <a:schemeClr val="dk2"/>
                </a:solidFill>
              </a:defRPr>
            </a:lvl2pPr>
            <a:lvl3pPr lvl="2" algn="r" rtl="0">
              <a:lnSpc>
                <a:spcPct val="100%"/>
              </a:lnSpc>
              <a:spcBef>
                <a:spcPts val="0"/>
              </a:spcBef>
              <a:spcAft>
                <a:spcPts val="0"/>
              </a:spcAft>
              <a:buClr>
                <a:schemeClr val="dk2"/>
              </a:buClr>
              <a:buSzPts val="1400"/>
              <a:buNone/>
              <a:defRPr>
                <a:solidFill>
                  <a:schemeClr val="dk2"/>
                </a:solidFill>
              </a:defRPr>
            </a:lvl3pPr>
            <a:lvl4pPr lvl="3" algn="r" rtl="0">
              <a:lnSpc>
                <a:spcPct val="100%"/>
              </a:lnSpc>
              <a:spcBef>
                <a:spcPts val="0"/>
              </a:spcBef>
              <a:spcAft>
                <a:spcPts val="0"/>
              </a:spcAft>
              <a:buClr>
                <a:schemeClr val="dk2"/>
              </a:buClr>
              <a:buSzPts val="1400"/>
              <a:buNone/>
              <a:defRPr>
                <a:solidFill>
                  <a:schemeClr val="dk2"/>
                </a:solidFill>
              </a:defRPr>
            </a:lvl4pPr>
            <a:lvl5pPr lvl="4" algn="r" rtl="0">
              <a:lnSpc>
                <a:spcPct val="100%"/>
              </a:lnSpc>
              <a:spcBef>
                <a:spcPts val="0"/>
              </a:spcBef>
              <a:spcAft>
                <a:spcPts val="0"/>
              </a:spcAft>
              <a:buClr>
                <a:schemeClr val="dk2"/>
              </a:buClr>
              <a:buSzPts val="1400"/>
              <a:buNone/>
              <a:defRPr>
                <a:solidFill>
                  <a:schemeClr val="dk2"/>
                </a:solidFill>
              </a:defRPr>
            </a:lvl5pPr>
            <a:lvl6pPr lvl="5" algn="r" rtl="0">
              <a:lnSpc>
                <a:spcPct val="100%"/>
              </a:lnSpc>
              <a:spcBef>
                <a:spcPts val="0"/>
              </a:spcBef>
              <a:spcAft>
                <a:spcPts val="0"/>
              </a:spcAft>
              <a:buClr>
                <a:schemeClr val="dk2"/>
              </a:buClr>
              <a:buSzPts val="1400"/>
              <a:buNone/>
              <a:defRPr>
                <a:solidFill>
                  <a:schemeClr val="dk2"/>
                </a:solidFill>
              </a:defRPr>
            </a:lvl6pPr>
            <a:lvl7pPr lvl="6" algn="r" rtl="0">
              <a:lnSpc>
                <a:spcPct val="100%"/>
              </a:lnSpc>
              <a:spcBef>
                <a:spcPts val="0"/>
              </a:spcBef>
              <a:spcAft>
                <a:spcPts val="0"/>
              </a:spcAft>
              <a:buClr>
                <a:schemeClr val="dk2"/>
              </a:buClr>
              <a:buSzPts val="1400"/>
              <a:buNone/>
              <a:defRPr>
                <a:solidFill>
                  <a:schemeClr val="dk2"/>
                </a:solidFill>
              </a:defRPr>
            </a:lvl7pPr>
            <a:lvl8pPr lvl="7" algn="r" rtl="0">
              <a:lnSpc>
                <a:spcPct val="100%"/>
              </a:lnSpc>
              <a:spcBef>
                <a:spcPts val="0"/>
              </a:spcBef>
              <a:spcAft>
                <a:spcPts val="0"/>
              </a:spcAft>
              <a:buClr>
                <a:schemeClr val="dk2"/>
              </a:buClr>
              <a:buSzPts val="1400"/>
              <a:buNone/>
              <a:defRPr>
                <a:solidFill>
                  <a:schemeClr val="dk2"/>
                </a:solidFill>
              </a:defRPr>
            </a:lvl8pPr>
            <a:lvl9pPr lvl="8" algn="r" rtl="0">
              <a:lnSpc>
                <a:spcPct val="100%"/>
              </a:lnSpc>
              <a:spcBef>
                <a:spcPts val="0"/>
              </a:spcBef>
              <a:spcAft>
                <a:spcPts val="0"/>
              </a:spcAft>
              <a:buClr>
                <a:schemeClr val="dk2"/>
              </a:buClr>
              <a:buSzPts val="1400"/>
              <a:buNone/>
              <a:defRPr>
                <a:solidFill>
                  <a:schemeClr val="dk2"/>
                </a:solidFill>
              </a:defRPr>
            </a:lvl9pPr>
          </a:lstStyle>
          <a:p>
            <a:endParaRPr/>
          </a:p>
        </p:txBody>
      </p:sp>
      <p:sp>
        <p:nvSpPr>
          <p:cNvPr id="845" name="Google Shape;845;p57"/>
          <p:cNvSpPr txBox="1">
            <a:spLocks noGrp="1"/>
          </p:cNvSpPr>
          <p:nvPr>
            <p:ph type="title" idx="7"/>
          </p:nvPr>
        </p:nvSpPr>
        <p:spPr>
          <a:xfrm>
            <a:off x="5994850" y="32053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6" name="Google Shape;846;p57"/>
          <p:cNvSpPr txBox="1">
            <a:spLocks noGrp="1"/>
          </p:cNvSpPr>
          <p:nvPr>
            <p:ph type="subTitle" idx="8"/>
          </p:nvPr>
        </p:nvSpPr>
        <p:spPr>
          <a:xfrm>
            <a:off x="5994850" y="3673127"/>
            <a:ext cx="2322900" cy="4848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Clr>
                <a:schemeClr val="dk2"/>
              </a:buClr>
              <a:buSzPts val="1400"/>
              <a:buNone/>
              <a:defRPr sz="1400">
                <a:solidFill>
                  <a:schemeClr val="dk2"/>
                </a:solidFill>
              </a:defRPr>
            </a:lvl1pPr>
            <a:lvl2pPr lvl="1" rtl="0">
              <a:lnSpc>
                <a:spcPct val="100%"/>
              </a:lnSpc>
              <a:spcBef>
                <a:spcPts val="0"/>
              </a:spcBef>
              <a:spcAft>
                <a:spcPts val="0"/>
              </a:spcAft>
              <a:buClr>
                <a:schemeClr val="dk2"/>
              </a:buClr>
              <a:buSzPts val="1400"/>
              <a:buNone/>
              <a:defRPr>
                <a:solidFill>
                  <a:schemeClr val="dk2"/>
                </a:solidFill>
              </a:defRPr>
            </a:lvl2pPr>
            <a:lvl3pPr lvl="2" rtl="0">
              <a:lnSpc>
                <a:spcPct val="100%"/>
              </a:lnSpc>
              <a:spcBef>
                <a:spcPts val="0"/>
              </a:spcBef>
              <a:spcAft>
                <a:spcPts val="0"/>
              </a:spcAft>
              <a:buClr>
                <a:schemeClr val="dk2"/>
              </a:buClr>
              <a:buSzPts val="1400"/>
              <a:buNone/>
              <a:defRPr>
                <a:solidFill>
                  <a:schemeClr val="dk2"/>
                </a:solidFill>
              </a:defRPr>
            </a:lvl3pPr>
            <a:lvl4pPr lvl="3" rtl="0">
              <a:lnSpc>
                <a:spcPct val="100%"/>
              </a:lnSpc>
              <a:spcBef>
                <a:spcPts val="0"/>
              </a:spcBef>
              <a:spcAft>
                <a:spcPts val="0"/>
              </a:spcAft>
              <a:buClr>
                <a:schemeClr val="dk2"/>
              </a:buClr>
              <a:buSzPts val="1400"/>
              <a:buNone/>
              <a:defRPr>
                <a:solidFill>
                  <a:schemeClr val="dk2"/>
                </a:solidFill>
              </a:defRPr>
            </a:lvl4pPr>
            <a:lvl5pPr lvl="4" rtl="0">
              <a:lnSpc>
                <a:spcPct val="100%"/>
              </a:lnSpc>
              <a:spcBef>
                <a:spcPts val="0"/>
              </a:spcBef>
              <a:spcAft>
                <a:spcPts val="0"/>
              </a:spcAft>
              <a:buClr>
                <a:schemeClr val="dk2"/>
              </a:buClr>
              <a:buSzPts val="1400"/>
              <a:buNone/>
              <a:defRPr>
                <a:solidFill>
                  <a:schemeClr val="dk2"/>
                </a:solidFill>
              </a:defRPr>
            </a:lvl5pPr>
            <a:lvl6pPr lvl="5" rtl="0">
              <a:lnSpc>
                <a:spcPct val="100%"/>
              </a:lnSpc>
              <a:spcBef>
                <a:spcPts val="0"/>
              </a:spcBef>
              <a:spcAft>
                <a:spcPts val="0"/>
              </a:spcAft>
              <a:buClr>
                <a:schemeClr val="dk2"/>
              </a:buClr>
              <a:buSzPts val="1400"/>
              <a:buNone/>
              <a:defRPr>
                <a:solidFill>
                  <a:schemeClr val="dk2"/>
                </a:solidFill>
              </a:defRPr>
            </a:lvl6pPr>
            <a:lvl7pPr lvl="6" rtl="0">
              <a:lnSpc>
                <a:spcPct val="100%"/>
              </a:lnSpc>
              <a:spcBef>
                <a:spcPts val="0"/>
              </a:spcBef>
              <a:spcAft>
                <a:spcPts val="0"/>
              </a:spcAft>
              <a:buClr>
                <a:schemeClr val="dk2"/>
              </a:buClr>
              <a:buSzPts val="1400"/>
              <a:buNone/>
              <a:defRPr>
                <a:solidFill>
                  <a:schemeClr val="dk2"/>
                </a:solidFill>
              </a:defRPr>
            </a:lvl7pPr>
            <a:lvl8pPr lvl="7" rtl="0">
              <a:lnSpc>
                <a:spcPct val="100%"/>
              </a:lnSpc>
              <a:spcBef>
                <a:spcPts val="0"/>
              </a:spcBef>
              <a:spcAft>
                <a:spcPts val="0"/>
              </a:spcAft>
              <a:buClr>
                <a:schemeClr val="dk2"/>
              </a:buClr>
              <a:buSzPts val="1400"/>
              <a:buNone/>
              <a:defRPr>
                <a:solidFill>
                  <a:schemeClr val="dk2"/>
                </a:solidFill>
              </a:defRPr>
            </a:lvl8pPr>
            <a:lvl9pPr lvl="8" rtl="0">
              <a:lnSpc>
                <a:spcPct val="100%"/>
              </a:lnSpc>
              <a:spcBef>
                <a:spcPts val="0"/>
              </a:spcBef>
              <a:spcAft>
                <a:spcPts val="0"/>
              </a:spcAft>
              <a:buClr>
                <a:schemeClr val="dk2"/>
              </a:buClr>
              <a:buSzPts val="1400"/>
              <a:buNone/>
              <a:defRPr>
                <a:solidFill>
                  <a:schemeClr val="dk2"/>
                </a:solidFill>
              </a:defRPr>
            </a:lvl9pPr>
          </a:lstStyle>
          <a:p>
            <a:endParaRPr/>
          </a:p>
        </p:txBody>
      </p:sp>
      <p:sp>
        <p:nvSpPr>
          <p:cNvPr id="847" name="Google Shape;847;p57"/>
          <p:cNvSpPr/>
          <p:nvPr/>
        </p:nvSpPr>
        <p:spPr>
          <a:xfrm rot="10800000" flipH="1">
            <a:off x="37927" y="43746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rot="5400000">
            <a:off x="8873931" y="1028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rot="-5400000">
            <a:off x="8183406" y="80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7"/>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purl.oclc.org/ooxml/drawingml/main" xmlns:r="http://purl.oclc.org/ooxml/officeDocument/relationships" xmlns:p="http://purl.oclc.org/ooxml/presentationml/main" matchingName="Title and three columns ">
  <p:cSld name="CUSTOM_9">
    <p:spTree>
      <p:nvGrpSpPr>
        <p:cNvPr id="1" name="Shape 857"/>
        <p:cNvGrpSpPr/>
        <p:nvPr/>
      </p:nvGrpSpPr>
      <p:grpSpPr>
        <a:xfrm>
          <a:off x="0" y="0"/>
          <a:ext cx="0" cy="0"/>
          <a:chOff x="0" y="0"/>
          <a:chExt cx="0" cy="0"/>
        </a:xfrm>
      </p:grpSpPr>
      <p:sp>
        <p:nvSpPr>
          <p:cNvPr id="858" name="Google Shape;858;p5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59" name="Google Shape;859;p58"/>
          <p:cNvSpPr txBox="1">
            <a:spLocks noGrp="1"/>
          </p:cNvSpPr>
          <p:nvPr>
            <p:ph type="subTitle" idx="1"/>
          </p:nvPr>
        </p:nvSpPr>
        <p:spPr>
          <a:xfrm>
            <a:off x="3328957" y="234355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0" name="Google Shape;860;p58"/>
          <p:cNvSpPr txBox="1">
            <a:spLocks noGrp="1"/>
          </p:cNvSpPr>
          <p:nvPr>
            <p:ph type="subTitle" idx="2"/>
          </p:nvPr>
        </p:nvSpPr>
        <p:spPr>
          <a:xfrm>
            <a:off x="3482707" y="2662675"/>
            <a:ext cx="21786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1" name="Google Shape;861;p58"/>
          <p:cNvSpPr txBox="1">
            <a:spLocks noGrp="1"/>
          </p:cNvSpPr>
          <p:nvPr>
            <p:ph type="subTitle" idx="3"/>
          </p:nvPr>
        </p:nvSpPr>
        <p:spPr>
          <a:xfrm>
            <a:off x="791813" y="234355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2" name="Google Shape;862;p58"/>
          <p:cNvSpPr txBox="1">
            <a:spLocks noGrp="1"/>
          </p:cNvSpPr>
          <p:nvPr>
            <p:ph type="subTitle" idx="4"/>
          </p:nvPr>
        </p:nvSpPr>
        <p:spPr>
          <a:xfrm>
            <a:off x="945563" y="2662675"/>
            <a:ext cx="21786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3" name="Google Shape;863;p58"/>
          <p:cNvSpPr txBox="1">
            <a:spLocks noGrp="1"/>
          </p:cNvSpPr>
          <p:nvPr>
            <p:ph type="subTitle" idx="5"/>
          </p:nvPr>
        </p:nvSpPr>
        <p:spPr>
          <a:xfrm>
            <a:off x="5866075" y="2343550"/>
            <a:ext cx="24861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4" name="Google Shape;864;p58"/>
          <p:cNvSpPr txBox="1">
            <a:spLocks noGrp="1"/>
          </p:cNvSpPr>
          <p:nvPr>
            <p:ph type="subTitle" idx="6"/>
          </p:nvPr>
        </p:nvSpPr>
        <p:spPr>
          <a:xfrm>
            <a:off x="6019825" y="2662675"/>
            <a:ext cx="2178600" cy="6186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5" name="Google Shape;865;p58"/>
          <p:cNvSpPr/>
          <p:nvPr/>
        </p:nvSpPr>
        <p:spPr>
          <a:xfrm rot="10800000">
            <a:off x="2531291" y="4235323"/>
            <a:ext cx="5428956" cy="1009852"/>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rot="5400000">
            <a:off x="3108924" y="2854084"/>
            <a:ext cx="144228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3682950" y="4420625"/>
            <a:ext cx="2132100" cy="1234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8"/>
          <p:cNvSpPr/>
          <p:nvPr/>
        </p:nvSpPr>
        <p:spPr>
          <a:xfrm rot="10800000" flipH="1">
            <a:off x="3968688" y="40718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8"/>
          <p:cNvSpPr/>
          <p:nvPr/>
        </p:nvSpPr>
        <p:spPr>
          <a:xfrm rot="10800000" flipH="1">
            <a:off x="5921426" y="4554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8"/>
          <p:cNvSpPr/>
          <p:nvPr/>
        </p:nvSpPr>
        <p:spPr>
          <a:xfrm rot="10800000" flipH="1">
            <a:off x="1267213" y="45217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8"/>
          <p:cNvSpPr/>
          <p:nvPr/>
        </p:nvSpPr>
        <p:spPr>
          <a:xfrm rot="10800000" flipH="1">
            <a:off x="8100026" y="47529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8"/>
          <p:cNvSpPr/>
          <p:nvPr/>
        </p:nvSpPr>
        <p:spPr>
          <a:xfrm rot="10800000" flipH="1">
            <a:off x="6505813" y="485159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8"/>
          <p:cNvSpPr/>
          <p:nvPr/>
        </p:nvSpPr>
        <p:spPr>
          <a:xfrm rot="10800000" flipH="1">
            <a:off x="1985676" y="410423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purl.oclc.org/ooxml/drawingml/main" xmlns:r="http://purl.oclc.org/ooxml/officeDocument/relationships" xmlns:p="http://purl.oclc.org/ooxml/presentationml/main" matchingName="Title and three columns 1">
  <p:cSld name="CUSTOM_29">
    <p:spTree>
      <p:nvGrpSpPr>
        <p:cNvPr id="1" name="Shape 874"/>
        <p:cNvGrpSpPr/>
        <p:nvPr/>
      </p:nvGrpSpPr>
      <p:grpSpPr>
        <a:xfrm>
          <a:off x="0" y="0"/>
          <a:ext cx="0" cy="0"/>
          <a:chOff x="0" y="0"/>
          <a:chExt cx="0" cy="0"/>
        </a:xfrm>
      </p:grpSpPr>
      <p:sp>
        <p:nvSpPr>
          <p:cNvPr id="875" name="Google Shape;875;p59"/>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9"/>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9"/>
          <p:cNvSpPr txBox="1">
            <a:spLocks noGrp="1"/>
          </p:cNvSpPr>
          <p:nvPr>
            <p:ph type="title"/>
          </p:nvPr>
        </p:nvSpPr>
        <p:spPr>
          <a:xfrm flipH="1">
            <a:off x="1393306" y="202527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79" name="Google Shape;879;p59"/>
          <p:cNvSpPr txBox="1">
            <a:spLocks noGrp="1"/>
          </p:cNvSpPr>
          <p:nvPr>
            <p:ph type="subTitle" idx="1"/>
          </p:nvPr>
        </p:nvSpPr>
        <p:spPr>
          <a:xfrm flipH="1">
            <a:off x="1393306" y="2342448"/>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880" name="Google Shape;880;p59"/>
          <p:cNvSpPr txBox="1">
            <a:spLocks noGrp="1"/>
          </p:cNvSpPr>
          <p:nvPr>
            <p:ph type="title" idx="2"/>
          </p:nvPr>
        </p:nvSpPr>
        <p:spPr>
          <a:xfrm flipH="1">
            <a:off x="3560862" y="34794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1" name="Google Shape;881;p59"/>
          <p:cNvSpPr txBox="1">
            <a:spLocks noGrp="1"/>
          </p:cNvSpPr>
          <p:nvPr>
            <p:ph type="subTitle" idx="3"/>
          </p:nvPr>
        </p:nvSpPr>
        <p:spPr>
          <a:xfrm flipH="1">
            <a:off x="3560862" y="3796573"/>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882" name="Google Shape;882;p59"/>
          <p:cNvSpPr txBox="1">
            <a:spLocks noGrp="1"/>
          </p:cNvSpPr>
          <p:nvPr>
            <p:ph type="title" idx="4"/>
          </p:nvPr>
        </p:nvSpPr>
        <p:spPr>
          <a:xfrm flipH="1">
            <a:off x="5728394" y="20252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3" name="Google Shape;883;p59"/>
          <p:cNvSpPr txBox="1">
            <a:spLocks noGrp="1"/>
          </p:cNvSpPr>
          <p:nvPr>
            <p:ph type="subTitle" idx="5"/>
          </p:nvPr>
        </p:nvSpPr>
        <p:spPr>
          <a:xfrm flipH="1">
            <a:off x="5728394" y="2342435"/>
            <a:ext cx="2022300" cy="645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SzPts val="1400"/>
              <a:buNone/>
              <a:defRPr sz="1400"/>
            </a:lvl1pPr>
            <a:lvl2pPr lvl="1" algn="ctr" rtl="0">
              <a:lnSpc>
                <a:spcPct val="100%"/>
              </a:lnSpc>
              <a:spcBef>
                <a:spcPts val="0"/>
              </a:spcBef>
              <a:spcAft>
                <a:spcPts val="0"/>
              </a:spcAft>
              <a:buSzPts val="2100"/>
              <a:buNone/>
              <a:defRPr sz="2100"/>
            </a:lvl2pPr>
            <a:lvl3pPr lvl="2" algn="ctr" rtl="0">
              <a:lnSpc>
                <a:spcPct val="100%"/>
              </a:lnSpc>
              <a:spcBef>
                <a:spcPts val="0"/>
              </a:spcBef>
              <a:spcAft>
                <a:spcPts val="0"/>
              </a:spcAft>
              <a:buSzPts val="2100"/>
              <a:buNone/>
              <a:defRPr sz="2100"/>
            </a:lvl3pPr>
            <a:lvl4pPr lvl="3" algn="ctr" rtl="0">
              <a:lnSpc>
                <a:spcPct val="100%"/>
              </a:lnSpc>
              <a:spcBef>
                <a:spcPts val="0"/>
              </a:spcBef>
              <a:spcAft>
                <a:spcPts val="0"/>
              </a:spcAft>
              <a:buSzPts val="2100"/>
              <a:buNone/>
              <a:defRPr sz="2100"/>
            </a:lvl4pPr>
            <a:lvl5pPr lvl="4" algn="ctr" rtl="0">
              <a:lnSpc>
                <a:spcPct val="100%"/>
              </a:lnSpc>
              <a:spcBef>
                <a:spcPts val="0"/>
              </a:spcBef>
              <a:spcAft>
                <a:spcPts val="0"/>
              </a:spcAft>
              <a:buSzPts val="2100"/>
              <a:buNone/>
              <a:defRPr sz="2100"/>
            </a:lvl5pPr>
            <a:lvl6pPr lvl="5" algn="ctr" rtl="0">
              <a:lnSpc>
                <a:spcPct val="100%"/>
              </a:lnSpc>
              <a:spcBef>
                <a:spcPts val="0"/>
              </a:spcBef>
              <a:spcAft>
                <a:spcPts val="0"/>
              </a:spcAft>
              <a:buSzPts val="2100"/>
              <a:buNone/>
              <a:defRPr sz="2100"/>
            </a:lvl6pPr>
            <a:lvl7pPr lvl="6" algn="ctr" rtl="0">
              <a:lnSpc>
                <a:spcPct val="100%"/>
              </a:lnSpc>
              <a:spcBef>
                <a:spcPts val="0"/>
              </a:spcBef>
              <a:spcAft>
                <a:spcPts val="0"/>
              </a:spcAft>
              <a:buSzPts val="2100"/>
              <a:buNone/>
              <a:defRPr sz="2100"/>
            </a:lvl7pPr>
            <a:lvl8pPr lvl="7" algn="ctr" rtl="0">
              <a:lnSpc>
                <a:spcPct val="100%"/>
              </a:lnSpc>
              <a:spcBef>
                <a:spcPts val="0"/>
              </a:spcBef>
              <a:spcAft>
                <a:spcPts val="0"/>
              </a:spcAft>
              <a:buSzPts val="2100"/>
              <a:buNone/>
              <a:defRPr sz="2100"/>
            </a:lvl8pPr>
            <a:lvl9pPr lvl="8" algn="ctr" rtl="0">
              <a:lnSpc>
                <a:spcPct val="100%"/>
              </a:lnSpc>
              <a:spcBef>
                <a:spcPts val="0"/>
              </a:spcBef>
              <a:spcAft>
                <a:spcPts val="0"/>
              </a:spcAft>
              <a:buSzPts val="2100"/>
              <a:buNone/>
              <a:defRPr sz="2100"/>
            </a:lvl9pPr>
          </a:lstStyle>
          <a:p>
            <a:endParaRPr/>
          </a:p>
        </p:txBody>
      </p:sp>
      <p:sp>
        <p:nvSpPr>
          <p:cNvPr id="884" name="Google Shape;884;p59"/>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9"/>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9"/>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9"/>
          <p:cNvSpPr txBox="1">
            <a:spLocks noGrp="1"/>
          </p:cNvSpPr>
          <p:nvPr>
            <p:ph type="title" idx="6"/>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888" name="Google Shape;888;p59"/>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9"/>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9"/>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9"/>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9.xml><?xml version="1.0" encoding="utf-8"?>
<p:sldLayout xmlns:a="http://purl.oclc.org/ooxml/drawingml/main" xmlns:r="http://purl.oclc.org/ooxml/officeDocument/relationships" xmlns:p="http://purl.oclc.org/ooxml/presentationml/main" matchingName="Title and two columns 2">
  <p:cSld name="CUSTOM_10">
    <p:spTree>
      <p:nvGrpSpPr>
        <p:cNvPr id="1" name="Shape 892"/>
        <p:cNvGrpSpPr/>
        <p:nvPr/>
      </p:nvGrpSpPr>
      <p:grpSpPr>
        <a:xfrm>
          <a:off x="0" y="0"/>
          <a:ext cx="0" cy="0"/>
          <a:chOff x="0" y="0"/>
          <a:chExt cx="0" cy="0"/>
        </a:xfrm>
      </p:grpSpPr>
      <p:sp>
        <p:nvSpPr>
          <p:cNvPr id="893" name="Google Shape;893;p60"/>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94" name="Google Shape;894;p60"/>
          <p:cNvSpPr txBox="1">
            <a:spLocks noGrp="1"/>
          </p:cNvSpPr>
          <p:nvPr>
            <p:ph type="subTitle" idx="1"/>
          </p:nvPr>
        </p:nvSpPr>
        <p:spPr>
          <a:xfrm>
            <a:off x="5091350" y="3794700"/>
            <a:ext cx="22056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5" name="Google Shape;895;p60"/>
          <p:cNvSpPr txBox="1">
            <a:spLocks noGrp="1"/>
          </p:cNvSpPr>
          <p:nvPr>
            <p:ph type="subTitle" idx="2"/>
          </p:nvPr>
        </p:nvSpPr>
        <p:spPr>
          <a:xfrm>
            <a:off x="4948200" y="4089750"/>
            <a:ext cx="2488200" cy="6459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6" name="Google Shape;896;p60"/>
          <p:cNvSpPr txBox="1">
            <a:spLocks noGrp="1"/>
          </p:cNvSpPr>
          <p:nvPr>
            <p:ph type="subTitle" idx="3"/>
          </p:nvPr>
        </p:nvSpPr>
        <p:spPr>
          <a:xfrm>
            <a:off x="1901200" y="3794700"/>
            <a:ext cx="2007900" cy="3570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7" name="Google Shape;897;p60"/>
          <p:cNvSpPr txBox="1">
            <a:spLocks noGrp="1"/>
          </p:cNvSpPr>
          <p:nvPr>
            <p:ph type="subTitle" idx="4"/>
          </p:nvPr>
        </p:nvSpPr>
        <p:spPr>
          <a:xfrm>
            <a:off x="1800500" y="4089750"/>
            <a:ext cx="2205600" cy="6459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8" name="Google Shape;898;p60"/>
          <p:cNvSpPr/>
          <p:nvPr/>
        </p:nvSpPr>
        <p:spPr>
          <a:xfrm rot="-5400000">
            <a:off x="-687297" y="596629"/>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0"/>
          <p:cNvSpPr/>
          <p:nvPr/>
        </p:nvSpPr>
        <p:spPr>
          <a:xfrm rot="-5400000">
            <a:off x="-1281850" y="1134665"/>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0"/>
          <p:cNvSpPr/>
          <p:nvPr/>
        </p:nvSpPr>
        <p:spPr>
          <a:xfrm rot="5400000">
            <a:off x="466981" y="11957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0"/>
          <p:cNvSpPr/>
          <p:nvPr/>
        </p:nvSpPr>
        <p:spPr>
          <a:xfrm rot="5400000">
            <a:off x="-494883" y="20869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0"/>
          <p:cNvSpPr/>
          <p:nvPr/>
        </p:nvSpPr>
        <p:spPr>
          <a:xfrm rot="5400000">
            <a:off x="928869" y="9991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0"/>
          <p:cNvSpPr/>
          <p:nvPr/>
        </p:nvSpPr>
        <p:spPr>
          <a:xfrm rot="-5400000">
            <a:off x="269256" y="2842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0"/>
          <p:cNvSpPr/>
          <p:nvPr/>
        </p:nvSpPr>
        <p:spPr>
          <a:xfrm rot="5400000">
            <a:off x="7087547" y="3261706"/>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0"/>
          <p:cNvSpPr/>
          <p:nvPr/>
        </p:nvSpPr>
        <p:spPr>
          <a:xfrm rot="5400000">
            <a:off x="7632127" y="317011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0"/>
          <p:cNvSpPr/>
          <p:nvPr/>
        </p:nvSpPr>
        <p:spPr>
          <a:xfrm rot="-5400000">
            <a:off x="8580444" y="3697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0"/>
          <p:cNvSpPr/>
          <p:nvPr/>
        </p:nvSpPr>
        <p:spPr>
          <a:xfrm rot="-5400000">
            <a:off x="7715198" y="379368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0"/>
          <p:cNvSpPr/>
          <p:nvPr/>
        </p:nvSpPr>
        <p:spPr>
          <a:xfrm rot="-5400000">
            <a:off x="8183656" y="39584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0"/>
          <p:cNvSpPr/>
          <p:nvPr/>
        </p:nvSpPr>
        <p:spPr>
          <a:xfrm rot="5400000">
            <a:off x="8843269" y="2115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0"/>
          <p:cNvSpPr/>
          <p:nvPr/>
        </p:nvSpPr>
        <p:spPr>
          <a:xfrm rot="-5400000">
            <a:off x="7541144" y="4680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rot="5400000">
            <a:off x="1506281" y="211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purl.oclc.org/ooxml/drawingml/main" xmlns:r="http://purl.oclc.org/ooxml/officeDocument/relationships" xmlns:p="http://purl.oclc.org/ooxml/presentationml/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purl.oclc.org/ooxml/drawingml/main" xmlns:r="http://purl.oclc.org/ooxml/officeDocument/relationships" xmlns:p="http://purl.oclc.org/ooxml/presentationml/main" matchingName="Thanks">
  <p:cSld name="CUSTOM_1">
    <p:spTree>
      <p:nvGrpSpPr>
        <p:cNvPr id="1" name="Shape 912"/>
        <p:cNvGrpSpPr/>
        <p:nvPr/>
      </p:nvGrpSpPr>
      <p:grpSpPr>
        <a:xfrm>
          <a:off x="0" y="0"/>
          <a:ext cx="0" cy="0"/>
          <a:chOff x="0" y="0"/>
          <a:chExt cx="0" cy="0"/>
        </a:xfrm>
      </p:grpSpPr>
      <p:sp>
        <p:nvSpPr>
          <p:cNvPr id="913" name="Google Shape;913;p61"/>
          <p:cNvSpPr txBox="1">
            <a:spLocks noGrp="1"/>
          </p:cNvSpPr>
          <p:nvPr>
            <p:ph type="title"/>
          </p:nvPr>
        </p:nvSpPr>
        <p:spPr>
          <a:xfrm>
            <a:off x="2629950" y="989275"/>
            <a:ext cx="3884100" cy="9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914" name="Google Shape;914;p61"/>
          <p:cNvSpPr txBox="1">
            <a:spLocks noGrp="1"/>
          </p:cNvSpPr>
          <p:nvPr>
            <p:ph type="subTitle" idx="1"/>
          </p:nvPr>
        </p:nvSpPr>
        <p:spPr>
          <a:xfrm>
            <a:off x="3043615" y="1769613"/>
            <a:ext cx="3066900" cy="10908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5" name="Google Shape;915;p61"/>
          <p:cNvSpPr txBox="1">
            <a:spLocks noGrp="1"/>
          </p:cNvSpPr>
          <p:nvPr>
            <p:ph type="subTitle" idx="2"/>
          </p:nvPr>
        </p:nvSpPr>
        <p:spPr>
          <a:xfrm>
            <a:off x="2676890" y="3876500"/>
            <a:ext cx="3790200" cy="279900"/>
          </a:xfrm>
          <a:prstGeom prst="rect">
            <a:avLst/>
          </a:prstGeom>
        </p:spPr>
        <p:txBody>
          <a:bodyPr spcFirstLastPara="1" wrap="square" lIns="91425" tIns="91425" rIns="91425" bIns="91425" anchor="t" anchorCtr="0">
            <a:noAutofit/>
          </a:bodyPr>
          <a:lstStyle>
            <a:lvl1pPr lvl="0" algn="ctr" rtl="0">
              <a:lnSpc>
                <a:spcPct val="1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6" name="Google Shape;916;p61"/>
          <p:cNvSpPr txBox="1"/>
          <p:nvPr/>
        </p:nvSpPr>
        <p:spPr>
          <a:xfrm>
            <a:off x="2924390" y="3270788"/>
            <a:ext cx="3295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CREDITS</a:t>
            </a:r>
            <a:r>
              <a:rPr lang="en" sz="1100">
                <a:solidFill>
                  <a:schemeClr val="dk1"/>
                </a:solidFill>
                <a:latin typeface="Open Sans"/>
                <a:ea typeface="Open Sans"/>
                <a:cs typeface="Open Sans"/>
                <a:sym typeface="Open Sans"/>
              </a:rPr>
              <a:t>: This presentation template was created by</a:t>
            </a:r>
            <a:r>
              <a:rPr lang="en" sz="1100" b="1">
                <a:solidFill>
                  <a:schemeClr val="dk1"/>
                </a:solidFill>
                <a:latin typeface="Open Sans"/>
                <a:ea typeface="Open Sans"/>
                <a:cs typeface="Open Sans"/>
                <a:sym typeface="Open Sans"/>
              </a:rPr>
              <a:t> </a:t>
            </a:r>
            <a:r>
              <a:rPr lang="en" sz="11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1"/>
                </a:solidFill>
                <a:latin typeface="Open Sans"/>
                <a:ea typeface="Open Sans"/>
                <a:cs typeface="Open Sans"/>
                <a:sym typeface="Open Sans"/>
              </a:rPr>
              <a:t>,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100" b="1">
              <a:solidFill>
                <a:schemeClr val="dk1"/>
              </a:solidFill>
              <a:latin typeface="Open Sans"/>
              <a:ea typeface="Open Sans"/>
              <a:cs typeface="Open Sans"/>
              <a:sym typeface="Open Sans"/>
            </a:endParaRPr>
          </a:p>
        </p:txBody>
      </p:sp>
      <p:sp>
        <p:nvSpPr>
          <p:cNvPr id="917" name="Google Shape;917;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1"/>
          <p:cNvSpPr/>
          <p:nvPr/>
        </p:nvSpPr>
        <p:spPr>
          <a:xfrm>
            <a:off x="771800" y="27575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1"/>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1"/>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1"/>
          <p:cNvSpPr/>
          <p:nvPr/>
        </p:nvSpPr>
        <p:spPr>
          <a:xfrm>
            <a:off x="1169650" y="35512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1"/>
          <p:cNvSpPr/>
          <p:nvPr/>
        </p:nvSpPr>
        <p:spPr>
          <a:xfrm>
            <a:off x="37648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61"/>
          <p:cNvGrpSpPr/>
          <p:nvPr/>
        </p:nvGrpSpPr>
        <p:grpSpPr>
          <a:xfrm rot="10800000">
            <a:off x="7695844" y="-223188"/>
            <a:ext cx="1676378" cy="6958517"/>
            <a:chOff x="-174456" y="-1522725"/>
            <a:chExt cx="1676378" cy="6958517"/>
          </a:xfrm>
        </p:grpSpPr>
        <p:sp>
          <p:nvSpPr>
            <p:cNvPr id="926" name="Google Shape;926;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61"/>
          <p:cNvSpPr/>
          <p:nvPr/>
        </p:nvSpPr>
        <p:spPr>
          <a:xfrm rot="10800000" flipH="1">
            <a:off x="7981650" y="28604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1"/>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1"/>
          <p:cNvSpPr/>
          <p:nvPr/>
        </p:nvSpPr>
        <p:spPr>
          <a:xfrm rot="10800000" flipH="1">
            <a:off x="7932450" y="4287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1"/>
          <p:cNvSpPr/>
          <p:nvPr/>
        </p:nvSpPr>
        <p:spPr>
          <a:xfrm rot="10800000" flipH="1">
            <a:off x="7695850" y="17277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1"/>
          <p:cNvSpPr/>
          <p:nvPr/>
        </p:nvSpPr>
        <p:spPr>
          <a:xfrm rot="10800000" flipH="1">
            <a:off x="829948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purl.oclc.org/ooxml/drawingml/main" xmlns:r="http://purl.oclc.org/ooxml/officeDocument/relationships" xmlns:p="http://purl.oclc.org/ooxml/presentationml/main" matchingName="Title and text 2">
  <p:cSld name="CUSTOM_11_1">
    <p:spTree>
      <p:nvGrpSpPr>
        <p:cNvPr id="1" name="Shape 934"/>
        <p:cNvGrpSpPr/>
        <p:nvPr/>
      </p:nvGrpSpPr>
      <p:grpSpPr>
        <a:xfrm>
          <a:off x="0" y="0"/>
          <a:ext cx="0" cy="0"/>
          <a:chOff x="0" y="0"/>
          <a:chExt cx="0" cy="0"/>
        </a:xfrm>
      </p:grpSpPr>
      <p:sp>
        <p:nvSpPr>
          <p:cNvPr id="935" name="Google Shape;935;p6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936" name="Google Shape;936;p62"/>
          <p:cNvSpPr txBox="1">
            <a:spLocks noGrp="1"/>
          </p:cNvSpPr>
          <p:nvPr>
            <p:ph type="subTitle" idx="1"/>
          </p:nvPr>
        </p:nvSpPr>
        <p:spPr>
          <a:xfrm>
            <a:off x="2115575" y="1535450"/>
            <a:ext cx="2007900" cy="3570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37" name="Google Shape;937;p62"/>
          <p:cNvSpPr txBox="1">
            <a:spLocks noGrp="1"/>
          </p:cNvSpPr>
          <p:nvPr>
            <p:ph type="subTitle" idx="2"/>
          </p:nvPr>
        </p:nvSpPr>
        <p:spPr>
          <a:xfrm>
            <a:off x="2016350" y="2145400"/>
            <a:ext cx="5111400" cy="17925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38" name="Google Shape;938;p62"/>
          <p:cNvSpPr/>
          <p:nvPr/>
        </p:nvSpPr>
        <p:spPr>
          <a:xfrm flipH="1">
            <a:off x="-178543"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rot="10800000" flipH="1">
            <a:off x="-278322"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rot="-10484947">
            <a:off x="-734940"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rot="10800000" flipH="1">
            <a:off x="17222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rot="10800000" flipH="1">
            <a:off x="832326"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rot="10800000" flipH="1">
            <a:off x="61551"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purl.oclc.org/ooxml/drawingml/main" xmlns:r="http://purl.oclc.org/ooxml/officeDocument/relationships" xmlns:p="http://purl.oclc.org/ooxml/presentationml/main" matchingName="Title and two columns 3">
  <p:cSld name="CUSTOM_11">
    <p:spTree>
      <p:nvGrpSpPr>
        <p:cNvPr id="1" name="Shape 944"/>
        <p:cNvGrpSpPr/>
        <p:nvPr/>
      </p:nvGrpSpPr>
      <p:grpSpPr>
        <a:xfrm>
          <a:off x="0" y="0"/>
          <a:ext cx="0" cy="0"/>
          <a:chOff x="0" y="0"/>
          <a:chExt cx="0" cy="0"/>
        </a:xfrm>
      </p:grpSpPr>
      <p:sp>
        <p:nvSpPr>
          <p:cNvPr id="945" name="Google Shape;945;p63"/>
          <p:cNvSpPr txBox="1">
            <a:spLocks noGrp="1"/>
          </p:cNvSpPr>
          <p:nvPr>
            <p:ph type="title"/>
          </p:nvPr>
        </p:nvSpPr>
        <p:spPr>
          <a:xfrm>
            <a:off x="3105950" y="363275"/>
            <a:ext cx="29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946" name="Google Shape;946;p63"/>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7" name="Google Shape;947;p63"/>
          <p:cNvSpPr txBox="1">
            <a:spLocks noGrp="1"/>
          </p:cNvSpPr>
          <p:nvPr>
            <p:ph type="subTitle" idx="2"/>
          </p:nvPr>
        </p:nvSpPr>
        <p:spPr>
          <a:xfrm>
            <a:off x="540000" y="2145400"/>
            <a:ext cx="3834000" cy="1761900"/>
          </a:xfrm>
          <a:prstGeom prst="rect">
            <a:avLst/>
          </a:prstGeom>
        </p:spPr>
        <p:txBody>
          <a:bodyPr spcFirstLastPara="1" wrap="square" lIns="91425" tIns="91425" rIns="91425" bIns="91425" anchor="t" anchorCtr="0">
            <a:noAutofit/>
          </a:bodyPr>
          <a:lstStyle>
            <a:lvl1pPr marR="50800" lvl="0" rtl="0">
              <a:lnSpc>
                <a:spcPct val="1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48" name="Google Shape;948;p63"/>
          <p:cNvSpPr txBox="1">
            <a:spLocks noGrp="1"/>
          </p:cNvSpPr>
          <p:nvPr>
            <p:ph type="subTitle" idx="3"/>
          </p:nvPr>
        </p:nvSpPr>
        <p:spPr>
          <a:xfrm>
            <a:off x="4564200" y="1535450"/>
            <a:ext cx="2007900" cy="357000"/>
          </a:xfrm>
          <a:prstGeom prst="rect">
            <a:avLst/>
          </a:prstGeom>
        </p:spPr>
        <p:txBody>
          <a:bodyPr spcFirstLastPara="1" wrap="square" lIns="91425" tIns="91425" rIns="91425" bIns="91425" anchor="ctr" anchorCtr="0">
            <a:noAutofit/>
          </a:bodyPr>
          <a:lstStyle>
            <a:lvl1pPr lvl="0" rtl="0">
              <a:lnSpc>
                <a:spcPct val="1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9" name="Google Shape;949;p63"/>
          <p:cNvSpPr txBox="1">
            <a:spLocks noGrp="1"/>
          </p:cNvSpPr>
          <p:nvPr>
            <p:ph type="subTitle" idx="4"/>
          </p:nvPr>
        </p:nvSpPr>
        <p:spPr>
          <a:xfrm>
            <a:off x="4440600" y="2145400"/>
            <a:ext cx="3834000" cy="1761900"/>
          </a:xfrm>
          <a:prstGeom prst="rect">
            <a:avLst/>
          </a:prstGeom>
        </p:spPr>
        <p:txBody>
          <a:bodyPr spcFirstLastPara="1" wrap="square" lIns="91425" tIns="91425" rIns="91425" bIns="91425" anchor="t" anchorCtr="0">
            <a:noAutofit/>
          </a:bodyPr>
          <a:lstStyle>
            <a:lvl1pPr marR="50800" lvl="0" rtl="0">
              <a:lnSpc>
                <a:spcPct val="1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50" name="Google Shape;950;p63"/>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3"/>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3"/>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3"/>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3"/>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3"/>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purl.oclc.org/ooxml/drawingml/main" xmlns:r="http://purl.oclc.org/ooxml/officeDocument/relationships" xmlns:p="http://purl.oclc.org/ooxml/presentationml/main" matchingName="Background">
  <p:cSld name="CUSTOM_49">
    <p:spTree>
      <p:nvGrpSpPr>
        <p:cNvPr id="1" name="Shape 956"/>
        <p:cNvGrpSpPr/>
        <p:nvPr/>
      </p:nvGrpSpPr>
      <p:grpSpPr>
        <a:xfrm>
          <a:off x="0" y="0"/>
          <a:ext cx="0" cy="0"/>
          <a:chOff x="0" y="0"/>
          <a:chExt cx="0" cy="0"/>
        </a:xfrm>
      </p:grpSpPr>
      <p:sp>
        <p:nvSpPr>
          <p:cNvPr id="957" name="Google Shape;957;p64"/>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rot="10799504" flipH="1">
            <a:off x="-6750" y="531"/>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rot="-10799504">
            <a:off x="236" y="485"/>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rot="-4555973" flipH="1">
            <a:off x="4908829" y="2657012"/>
            <a:ext cx="1457076" cy="455744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purl.oclc.org/ooxml/drawingml/main" xmlns:r="http://purl.oclc.org/ooxml/officeDocument/relationships" xmlns:p="http://purl.oclc.org/ooxml/presentationml/main" matchingName="Background 1">
  <p:cSld name="CUSTOM_50">
    <p:spTree>
      <p:nvGrpSpPr>
        <p:cNvPr id="1" name="Shape 970"/>
        <p:cNvGrpSpPr/>
        <p:nvPr/>
      </p:nvGrpSpPr>
      <p:grpSpPr>
        <a:xfrm>
          <a:off x="0" y="0"/>
          <a:ext cx="0" cy="0"/>
          <a:chOff x="0" y="0"/>
          <a:chExt cx="0" cy="0"/>
        </a:xfrm>
      </p:grpSpPr>
      <p:sp>
        <p:nvSpPr>
          <p:cNvPr id="971" name="Google Shape;971;p65"/>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purl.oclc.org/ooxml/drawingml/main" xmlns:r="http://purl.oclc.org/ooxml/officeDocument/relationships" xmlns:p="http://purl.oclc.org/ooxml/presentationml/main" matchingName="Background 2">
  <p:cSld name="CUSTOM_51">
    <p:spTree>
      <p:nvGrpSpPr>
        <p:cNvPr id="1" name="Shape 983"/>
        <p:cNvGrpSpPr/>
        <p:nvPr/>
      </p:nvGrpSpPr>
      <p:grpSpPr>
        <a:xfrm>
          <a:off x="0" y="0"/>
          <a:ext cx="0" cy="0"/>
          <a:chOff x="0" y="0"/>
          <a:chExt cx="0" cy="0"/>
        </a:xfrm>
      </p:grpSpPr>
      <p:sp>
        <p:nvSpPr>
          <p:cNvPr id="984" name="Google Shape;984;p66"/>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6"/>
          <p:cNvSpPr/>
          <p:nvPr/>
        </p:nvSpPr>
        <p:spPr>
          <a:xfrm rot="-5399497">
            <a:off x="6325430" y="1701197"/>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rot="-5400440" flipH="1">
            <a:off x="5965428" y="1974301"/>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6"/>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6"/>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6"/>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6"/>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6"/>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6"/>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6"/>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6"/>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6"/>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6.xml><?xml version="1.0" encoding="utf-8"?>
<p:sldLayout xmlns:a="http://purl.oclc.org/ooxml/drawingml/main" xmlns:r="http://purl.oclc.org/ooxml/officeDocument/relationships" xmlns:p="http://purl.oclc.org/ooxml/presentationml/main" matchingName="Background 3">
  <p:cSld name="CUSTOM_52">
    <p:spTree>
      <p:nvGrpSpPr>
        <p:cNvPr id="1" name="Shape 998"/>
        <p:cNvGrpSpPr/>
        <p:nvPr/>
      </p:nvGrpSpPr>
      <p:grpSpPr>
        <a:xfrm>
          <a:off x="0" y="0"/>
          <a:ext cx="0" cy="0"/>
          <a:chOff x="0" y="0"/>
          <a:chExt cx="0" cy="0"/>
        </a:xfrm>
      </p:grpSpPr>
      <p:sp>
        <p:nvSpPr>
          <p:cNvPr id="999" name="Google Shape;999;p67"/>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7"/>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7"/>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7"/>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7"/>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7"/>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7"/>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7"/>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7"/>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7"/>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purl.oclc.org/ooxml/drawingml/main" xmlns:r="http://purl.oclc.org/ooxml/officeDocument/relationships" xmlns:p="http://purl.oclc.org/ooxml/presentationml/main" matchingName="Background 4">
  <p:cSld name="CUSTOM_53">
    <p:spTree>
      <p:nvGrpSpPr>
        <p:cNvPr id="1" name="Shape 1009"/>
        <p:cNvGrpSpPr/>
        <p:nvPr/>
      </p:nvGrpSpPr>
      <p:grpSpPr>
        <a:xfrm>
          <a:off x="0" y="0"/>
          <a:ext cx="0" cy="0"/>
          <a:chOff x="0" y="0"/>
          <a:chExt cx="0" cy="0"/>
        </a:xfrm>
      </p:grpSpPr>
      <p:sp>
        <p:nvSpPr>
          <p:cNvPr id="1010" name="Google Shape;1010;p68"/>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8"/>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8"/>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8"/>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8"/>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8"/>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8"/>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8"/>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8"/>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8"/>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purl.oclc.org/ooxml/drawingml/main" xmlns:r="http://purl.oclc.org/ooxml/officeDocument/relationships" xmlns:p="http://purl.oclc.org/ooxml/presentationml/main" matchingName="Section title and description 1">
  <p:cSld name="SECTION_TITLE_AND_DESCRIPTION_1">
    <p:bg>
      <p:bgPr>
        <a:solidFill>
          <a:schemeClr val="dk2"/>
        </a:solidFill>
        <a:effectLst/>
      </p:bgPr>
    </p:bg>
    <p:spTree>
      <p:nvGrpSpPr>
        <p:cNvPr id="1" name="Shape 1020"/>
        <p:cNvGrpSpPr/>
        <p:nvPr/>
      </p:nvGrpSpPr>
      <p:grpSpPr>
        <a:xfrm>
          <a:off x="0" y="0"/>
          <a:ext cx="0" cy="0"/>
          <a:chOff x="0" y="0"/>
          <a:chExt cx="0" cy="0"/>
        </a:xfrm>
      </p:grpSpPr>
      <p:sp>
        <p:nvSpPr>
          <p:cNvPr id="1021" name="Google Shape;1021;p6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9"/>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25" name="Google Shape;1025;p6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Clr>
                <a:schemeClr val="lt1"/>
              </a:buClr>
              <a:buSzPts val="1600"/>
              <a:buNone/>
              <a:defRPr sz="1600">
                <a:solidFill>
                  <a:schemeClr val="lt1"/>
                </a:solidFill>
              </a:defRPr>
            </a:lvl1pPr>
            <a:lvl2pPr lvl="1" rtl="0">
              <a:lnSpc>
                <a:spcPct val="100%"/>
              </a:lnSpc>
              <a:spcBef>
                <a:spcPts val="0"/>
              </a:spcBef>
              <a:spcAft>
                <a:spcPts val="0"/>
              </a:spcAft>
              <a:buClr>
                <a:schemeClr val="lt1"/>
              </a:buClr>
              <a:buSzPts val="1600"/>
              <a:buNone/>
              <a:defRPr sz="1600">
                <a:solidFill>
                  <a:schemeClr val="lt1"/>
                </a:solidFill>
              </a:defRPr>
            </a:lvl2pPr>
            <a:lvl3pPr lvl="2" rtl="0">
              <a:lnSpc>
                <a:spcPct val="100%"/>
              </a:lnSpc>
              <a:spcBef>
                <a:spcPts val="0"/>
              </a:spcBef>
              <a:spcAft>
                <a:spcPts val="0"/>
              </a:spcAft>
              <a:buClr>
                <a:schemeClr val="lt1"/>
              </a:buClr>
              <a:buSzPts val="1600"/>
              <a:buNone/>
              <a:defRPr sz="1600">
                <a:solidFill>
                  <a:schemeClr val="lt1"/>
                </a:solidFill>
              </a:defRPr>
            </a:lvl3pPr>
            <a:lvl4pPr lvl="3" rtl="0">
              <a:lnSpc>
                <a:spcPct val="100%"/>
              </a:lnSpc>
              <a:spcBef>
                <a:spcPts val="0"/>
              </a:spcBef>
              <a:spcAft>
                <a:spcPts val="0"/>
              </a:spcAft>
              <a:buClr>
                <a:schemeClr val="lt1"/>
              </a:buClr>
              <a:buSzPts val="1600"/>
              <a:buNone/>
              <a:defRPr sz="1600">
                <a:solidFill>
                  <a:schemeClr val="lt1"/>
                </a:solidFill>
              </a:defRPr>
            </a:lvl4pPr>
            <a:lvl5pPr lvl="4" rtl="0">
              <a:lnSpc>
                <a:spcPct val="100%"/>
              </a:lnSpc>
              <a:spcBef>
                <a:spcPts val="0"/>
              </a:spcBef>
              <a:spcAft>
                <a:spcPts val="0"/>
              </a:spcAft>
              <a:buClr>
                <a:schemeClr val="lt1"/>
              </a:buClr>
              <a:buSzPts val="1600"/>
              <a:buNone/>
              <a:defRPr sz="1600">
                <a:solidFill>
                  <a:schemeClr val="lt1"/>
                </a:solidFill>
              </a:defRPr>
            </a:lvl5pPr>
            <a:lvl6pPr lvl="5" rtl="0">
              <a:lnSpc>
                <a:spcPct val="100%"/>
              </a:lnSpc>
              <a:spcBef>
                <a:spcPts val="0"/>
              </a:spcBef>
              <a:spcAft>
                <a:spcPts val="0"/>
              </a:spcAft>
              <a:buClr>
                <a:schemeClr val="lt1"/>
              </a:buClr>
              <a:buSzPts val="1600"/>
              <a:buNone/>
              <a:defRPr sz="1600">
                <a:solidFill>
                  <a:schemeClr val="lt1"/>
                </a:solidFill>
              </a:defRPr>
            </a:lvl6pPr>
            <a:lvl7pPr lvl="6" rtl="0">
              <a:lnSpc>
                <a:spcPct val="100%"/>
              </a:lnSpc>
              <a:spcBef>
                <a:spcPts val="0"/>
              </a:spcBef>
              <a:spcAft>
                <a:spcPts val="0"/>
              </a:spcAft>
              <a:buClr>
                <a:schemeClr val="lt1"/>
              </a:buClr>
              <a:buSzPts val="1600"/>
              <a:buNone/>
              <a:defRPr sz="1600">
                <a:solidFill>
                  <a:schemeClr val="lt1"/>
                </a:solidFill>
              </a:defRPr>
            </a:lvl7pPr>
            <a:lvl8pPr lvl="7" rtl="0">
              <a:lnSpc>
                <a:spcPct val="100%"/>
              </a:lnSpc>
              <a:spcBef>
                <a:spcPts val="0"/>
              </a:spcBef>
              <a:spcAft>
                <a:spcPts val="0"/>
              </a:spcAft>
              <a:buClr>
                <a:schemeClr val="lt1"/>
              </a:buClr>
              <a:buSzPts val="1600"/>
              <a:buNone/>
              <a:defRPr sz="1600">
                <a:solidFill>
                  <a:schemeClr val="lt1"/>
                </a:solidFill>
              </a:defRPr>
            </a:lvl8pPr>
            <a:lvl9pPr lvl="8" rtl="0">
              <a:lnSpc>
                <a:spcPct val="100%"/>
              </a:lnSpc>
              <a:spcBef>
                <a:spcPts val="0"/>
              </a:spcBef>
              <a:spcAft>
                <a:spcPts val="0"/>
              </a:spcAft>
              <a:buClr>
                <a:schemeClr val="lt1"/>
              </a:buClr>
              <a:buSzPts val="1600"/>
              <a:buNone/>
              <a:defRPr sz="1600">
                <a:solidFill>
                  <a:schemeClr val="lt1"/>
                </a:solidFill>
              </a:defRPr>
            </a:lvl9pPr>
          </a:lstStyle>
          <a:p>
            <a:endParaRPr/>
          </a:p>
        </p:txBody>
      </p:sp>
      <p:sp>
        <p:nvSpPr>
          <p:cNvPr id="1026" name="Google Shape;1026;p6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27" name="Google Shape;1027;p6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purl.oclc.org/ooxml/drawingml/main" xmlns:r="http://purl.oclc.org/ooxml/officeDocument/relationships" xmlns:p="http://purl.oclc.org/ooxml/presentationml/main" matchingName="Section title and description 2">
  <p:cSld name="SECTION_TITLE_AND_DESCRIPTION_2">
    <p:bg>
      <p:bgPr>
        <a:solidFill>
          <a:schemeClr val="dk2"/>
        </a:solidFill>
        <a:effectLst/>
      </p:bgPr>
    </p:bg>
    <p:spTree>
      <p:nvGrpSpPr>
        <p:cNvPr id="1" name="Shape 1028"/>
        <p:cNvGrpSpPr/>
        <p:nvPr/>
      </p:nvGrpSpPr>
      <p:grpSpPr>
        <a:xfrm>
          <a:off x="0" y="0"/>
          <a:ext cx="0" cy="0"/>
          <a:chOff x="0" y="0"/>
          <a:chExt cx="0" cy="0"/>
        </a:xfrm>
      </p:grpSpPr>
      <p:sp>
        <p:nvSpPr>
          <p:cNvPr id="1029" name="Google Shape;1029;p7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0"/>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0"/>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0"/>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33" name="Google Shape;1033;p7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
              </a:lnSpc>
              <a:spcBef>
                <a:spcPts val="0"/>
              </a:spcBef>
              <a:spcAft>
                <a:spcPts val="0"/>
              </a:spcAft>
              <a:buClr>
                <a:schemeClr val="lt1"/>
              </a:buClr>
              <a:buSzPts val="1600"/>
              <a:buNone/>
              <a:defRPr sz="1600">
                <a:solidFill>
                  <a:schemeClr val="lt1"/>
                </a:solidFill>
              </a:defRPr>
            </a:lvl1pPr>
            <a:lvl2pPr lvl="1" rtl="0">
              <a:lnSpc>
                <a:spcPct val="100%"/>
              </a:lnSpc>
              <a:spcBef>
                <a:spcPts val="0"/>
              </a:spcBef>
              <a:spcAft>
                <a:spcPts val="0"/>
              </a:spcAft>
              <a:buClr>
                <a:schemeClr val="lt1"/>
              </a:buClr>
              <a:buSzPts val="1600"/>
              <a:buNone/>
              <a:defRPr sz="1600">
                <a:solidFill>
                  <a:schemeClr val="lt1"/>
                </a:solidFill>
              </a:defRPr>
            </a:lvl2pPr>
            <a:lvl3pPr lvl="2" rtl="0">
              <a:lnSpc>
                <a:spcPct val="100%"/>
              </a:lnSpc>
              <a:spcBef>
                <a:spcPts val="0"/>
              </a:spcBef>
              <a:spcAft>
                <a:spcPts val="0"/>
              </a:spcAft>
              <a:buClr>
                <a:schemeClr val="lt1"/>
              </a:buClr>
              <a:buSzPts val="1600"/>
              <a:buNone/>
              <a:defRPr sz="1600">
                <a:solidFill>
                  <a:schemeClr val="lt1"/>
                </a:solidFill>
              </a:defRPr>
            </a:lvl3pPr>
            <a:lvl4pPr lvl="3" rtl="0">
              <a:lnSpc>
                <a:spcPct val="100%"/>
              </a:lnSpc>
              <a:spcBef>
                <a:spcPts val="0"/>
              </a:spcBef>
              <a:spcAft>
                <a:spcPts val="0"/>
              </a:spcAft>
              <a:buClr>
                <a:schemeClr val="lt1"/>
              </a:buClr>
              <a:buSzPts val="1600"/>
              <a:buNone/>
              <a:defRPr sz="1600">
                <a:solidFill>
                  <a:schemeClr val="lt1"/>
                </a:solidFill>
              </a:defRPr>
            </a:lvl4pPr>
            <a:lvl5pPr lvl="4" rtl="0">
              <a:lnSpc>
                <a:spcPct val="100%"/>
              </a:lnSpc>
              <a:spcBef>
                <a:spcPts val="0"/>
              </a:spcBef>
              <a:spcAft>
                <a:spcPts val="0"/>
              </a:spcAft>
              <a:buClr>
                <a:schemeClr val="lt1"/>
              </a:buClr>
              <a:buSzPts val="1600"/>
              <a:buNone/>
              <a:defRPr sz="1600">
                <a:solidFill>
                  <a:schemeClr val="lt1"/>
                </a:solidFill>
              </a:defRPr>
            </a:lvl5pPr>
            <a:lvl6pPr lvl="5" rtl="0">
              <a:lnSpc>
                <a:spcPct val="100%"/>
              </a:lnSpc>
              <a:spcBef>
                <a:spcPts val="0"/>
              </a:spcBef>
              <a:spcAft>
                <a:spcPts val="0"/>
              </a:spcAft>
              <a:buClr>
                <a:schemeClr val="lt1"/>
              </a:buClr>
              <a:buSzPts val="1600"/>
              <a:buNone/>
              <a:defRPr sz="1600">
                <a:solidFill>
                  <a:schemeClr val="lt1"/>
                </a:solidFill>
              </a:defRPr>
            </a:lvl6pPr>
            <a:lvl7pPr lvl="6" rtl="0">
              <a:lnSpc>
                <a:spcPct val="100%"/>
              </a:lnSpc>
              <a:spcBef>
                <a:spcPts val="0"/>
              </a:spcBef>
              <a:spcAft>
                <a:spcPts val="0"/>
              </a:spcAft>
              <a:buClr>
                <a:schemeClr val="lt1"/>
              </a:buClr>
              <a:buSzPts val="1600"/>
              <a:buNone/>
              <a:defRPr sz="1600">
                <a:solidFill>
                  <a:schemeClr val="lt1"/>
                </a:solidFill>
              </a:defRPr>
            </a:lvl7pPr>
            <a:lvl8pPr lvl="7" rtl="0">
              <a:lnSpc>
                <a:spcPct val="100%"/>
              </a:lnSpc>
              <a:spcBef>
                <a:spcPts val="0"/>
              </a:spcBef>
              <a:spcAft>
                <a:spcPts val="0"/>
              </a:spcAft>
              <a:buClr>
                <a:schemeClr val="lt1"/>
              </a:buClr>
              <a:buSzPts val="1600"/>
              <a:buNone/>
              <a:defRPr sz="1600">
                <a:solidFill>
                  <a:schemeClr val="lt1"/>
                </a:solidFill>
              </a:defRPr>
            </a:lvl8pPr>
            <a:lvl9pPr lvl="8" rtl="0">
              <a:lnSpc>
                <a:spcPct val="100%"/>
              </a:lnSpc>
              <a:spcBef>
                <a:spcPts val="0"/>
              </a:spcBef>
              <a:spcAft>
                <a:spcPts val="0"/>
              </a:spcAft>
              <a:buClr>
                <a:schemeClr val="lt1"/>
              </a:buClr>
              <a:buSzPts val="1600"/>
              <a:buNone/>
              <a:defRPr sz="1600">
                <a:solidFill>
                  <a:schemeClr val="lt1"/>
                </a:solidFill>
              </a:defRPr>
            </a:lvl9pPr>
          </a:lstStyle>
          <a:p>
            <a:endParaRPr/>
          </a:p>
        </p:txBody>
      </p:sp>
      <p:sp>
        <p:nvSpPr>
          <p:cNvPr id="1034" name="Google Shape;1034;p70"/>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35" name="Google Shape;1035;p7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purl.oclc.org/ooxml/drawingml/main" xmlns:r="http://purl.oclc.org/ooxml/officeDocument/relationships" xmlns:p="http://purl.oclc.org/ooxml/presentationml/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purl.oclc.org/ooxml/drawingml/main" xmlns:r="http://purl.oclc.org/ooxml/officeDocument/relationships" xmlns:p="http://purl.oclc.org/ooxml/presentationml/main" matchingName="One column text 1">
  <p:cSld name="ONE_COLUMN_TEXT_1">
    <p:bg>
      <p:bgPr>
        <a:solidFill>
          <a:schemeClr val="accent3"/>
        </a:solidFill>
        <a:effectLst/>
      </p:bgPr>
    </p:bg>
    <p:spTree>
      <p:nvGrpSpPr>
        <p:cNvPr id="1" name="Shape 1036"/>
        <p:cNvGrpSpPr/>
        <p:nvPr/>
      </p:nvGrpSpPr>
      <p:grpSpPr>
        <a:xfrm>
          <a:off x="0" y="0"/>
          <a:ext cx="0" cy="0"/>
          <a:chOff x="0" y="0"/>
          <a:chExt cx="0" cy="0"/>
        </a:xfrm>
      </p:grpSpPr>
      <p:sp>
        <p:nvSpPr>
          <p:cNvPr id="1037" name="Google Shape;1037;p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1"/>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1"/>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1"/>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41" name="Google Shape;1041;p71"/>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42" name="Google Shape;1042;p7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purl.oclc.org/ooxml/drawingml/main" xmlns:r="http://purl.oclc.org/ooxml/officeDocument/relationships" xmlns:p="http://purl.oclc.org/ooxml/presentationml/main" matchingName="Title only 18">
  <p:cSld name="CUSTOM_54">
    <p:spTree>
      <p:nvGrpSpPr>
        <p:cNvPr id="1" name="Shape 1043"/>
        <p:cNvGrpSpPr/>
        <p:nvPr/>
      </p:nvGrpSpPr>
      <p:grpSpPr>
        <a:xfrm>
          <a:off x="0" y="0"/>
          <a:ext cx="0" cy="0"/>
          <a:chOff x="0" y="0"/>
          <a:chExt cx="0" cy="0"/>
        </a:xfrm>
      </p:grpSpPr>
      <p:sp>
        <p:nvSpPr>
          <p:cNvPr id="1044" name="Google Shape;1044;p7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a:buNone/>
              <a:defRPr>
                <a:latin typeface="Arial"/>
                <a:ea typeface="Arial"/>
                <a:cs typeface="Arial"/>
                <a:sym typeface="Arial"/>
              </a:defRPr>
            </a:lvl1pPr>
            <a:lvl2pPr lvl="1" rtl="0">
              <a:spcBef>
                <a:spcPts val="0"/>
              </a:spcBef>
              <a:spcAft>
                <a:spcPts val="0"/>
              </a:spcAft>
              <a:buSzPts val="3000"/>
              <a:buFont typeface="Arial"/>
              <a:buNone/>
              <a:defRPr>
                <a:latin typeface="Arial"/>
                <a:ea typeface="Arial"/>
                <a:cs typeface="Arial"/>
                <a:sym typeface="Arial"/>
              </a:defRPr>
            </a:lvl2pPr>
            <a:lvl3pPr lvl="2" rtl="0">
              <a:spcBef>
                <a:spcPts val="0"/>
              </a:spcBef>
              <a:spcAft>
                <a:spcPts val="0"/>
              </a:spcAft>
              <a:buSzPts val="3000"/>
              <a:buFont typeface="Arial"/>
              <a:buNone/>
              <a:defRPr>
                <a:latin typeface="Arial"/>
                <a:ea typeface="Arial"/>
                <a:cs typeface="Arial"/>
                <a:sym typeface="Arial"/>
              </a:defRPr>
            </a:lvl3pPr>
            <a:lvl4pPr lvl="3" rtl="0">
              <a:spcBef>
                <a:spcPts val="0"/>
              </a:spcBef>
              <a:spcAft>
                <a:spcPts val="0"/>
              </a:spcAft>
              <a:buSzPts val="3000"/>
              <a:buFont typeface="Arial"/>
              <a:buNone/>
              <a:defRPr>
                <a:latin typeface="Arial"/>
                <a:ea typeface="Arial"/>
                <a:cs typeface="Arial"/>
                <a:sym typeface="Arial"/>
              </a:defRPr>
            </a:lvl4pPr>
            <a:lvl5pPr lvl="4" rtl="0">
              <a:spcBef>
                <a:spcPts val="0"/>
              </a:spcBef>
              <a:spcAft>
                <a:spcPts val="0"/>
              </a:spcAft>
              <a:buSzPts val="3000"/>
              <a:buFont typeface="Arial"/>
              <a:buNone/>
              <a:defRPr>
                <a:latin typeface="Arial"/>
                <a:ea typeface="Arial"/>
                <a:cs typeface="Arial"/>
                <a:sym typeface="Arial"/>
              </a:defRPr>
            </a:lvl5pPr>
            <a:lvl6pPr lvl="5" rtl="0">
              <a:spcBef>
                <a:spcPts val="0"/>
              </a:spcBef>
              <a:spcAft>
                <a:spcPts val="0"/>
              </a:spcAft>
              <a:buSzPts val="3000"/>
              <a:buFont typeface="Arial"/>
              <a:buNone/>
              <a:defRPr>
                <a:latin typeface="Arial"/>
                <a:ea typeface="Arial"/>
                <a:cs typeface="Arial"/>
                <a:sym typeface="Arial"/>
              </a:defRPr>
            </a:lvl6pPr>
            <a:lvl7pPr lvl="6" rtl="0">
              <a:spcBef>
                <a:spcPts val="0"/>
              </a:spcBef>
              <a:spcAft>
                <a:spcPts val="0"/>
              </a:spcAft>
              <a:buSzPts val="3000"/>
              <a:buFont typeface="Arial"/>
              <a:buNone/>
              <a:defRPr>
                <a:latin typeface="Arial"/>
                <a:ea typeface="Arial"/>
                <a:cs typeface="Arial"/>
                <a:sym typeface="Arial"/>
              </a:defRPr>
            </a:lvl7pPr>
            <a:lvl8pPr lvl="7" rtl="0">
              <a:spcBef>
                <a:spcPts val="0"/>
              </a:spcBef>
              <a:spcAft>
                <a:spcPts val="0"/>
              </a:spcAft>
              <a:buSzPts val="3000"/>
              <a:buFont typeface="Arial"/>
              <a:buNone/>
              <a:defRPr>
                <a:latin typeface="Arial"/>
                <a:ea typeface="Arial"/>
                <a:cs typeface="Arial"/>
                <a:sym typeface="Arial"/>
              </a:defRPr>
            </a:lvl8pPr>
            <a:lvl9pPr lvl="8" rtl="0">
              <a:spcBef>
                <a:spcPts val="0"/>
              </a:spcBef>
              <a:spcAft>
                <a:spcPts val="0"/>
              </a:spcAft>
              <a:buSzPts val="3000"/>
              <a:buFont typeface="Arial"/>
              <a:buNone/>
              <a:defRPr>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purl.oclc.org/ooxml/drawingml/main" xmlns:r="http://purl.oclc.org/ooxml/officeDocument/relationships" xmlns:p="http://purl.oclc.org/ooxml/presentationml/main" matchingName="Title slide" type="title">
  <p:cSld name="TITLE">
    <p:bg>
      <p:bgPr>
        <a:solidFill>
          <a:schemeClr val="accent6"/>
        </a:solidFill>
        <a:effectLst/>
      </p:bgPr>
    </p:bg>
    <p:spTree>
      <p:nvGrpSpPr>
        <p:cNvPr id="1" name="Shape 1049"/>
        <p:cNvGrpSpPr/>
        <p:nvPr/>
      </p:nvGrpSpPr>
      <p:grpSpPr>
        <a:xfrm>
          <a:off x="0" y="0"/>
          <a:ext cx="0" cy="0"/>
          <a:chOff x="0" y="0"/>
          <a:chExt cx="0" cy="0"/>
        </a:xfrm>
      </p:grpSpPr>
      <p:sp>
        <p:nvSpPr>
          <p:cNvPr id="1050" name="Google Shape;1050;p74"/>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4"/>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4"/>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4"/>
          <p:cNvSpPr/>
          <p:nvPr/>
        </p:nvSpPr>
        <p:spPr>
          <a:xfrm>
            <a:off x="20327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74"/>
          <p:cNvGrpSpPr/>
          <p:nvPr/>
        </p:nvGrpSpPr>
        <p:grpSpPr>
          <a:xfrm>
            <a:off x="255200" y="592"/>
            <a:ext cx="2250363" cy="1044300"/>
            <a:chOff x="255200" y="592"/>
            <a:chExt cx="2250363" cy="1044300"/>
          </a:xfrm>
        </p:grpSpPr>
        <p:sp>
          <p:nvSpPr>
            <p:cNvPr id="1055" name="Google Shape;1055;p74"/>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4"/>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4"/>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74"/>
          <p:cNvGrpSpPr/>
          <p:nvPr/>
        </p:nvGrpSpPr>
        <p:grpSpPr>
          <a:xfrm>
            <a:off x="905395" y="592"/>
            <a:ext cx="2250363" cy="1044300"/>
            <a:chOff x="905395" y="592"/>
            <a:chExt cx="2250363" cy="1044300"/>
          </a:xfrm>
        </p:grpSpPr>
        <p:sp>
          <p:nvSpPr>
            <p:cNvPr id="1059" name="Google Shape;1059;p74"/>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4"/>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4"/>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74"/>
          <p:cNvGrpSpPr/>
          <p:nvPr/>
        </p:nvGrpSpPr>
        <p:grpSpPr>
          <a:xfrm>
            <a:off x="7057468" y="5088"/>
            <a:ext cx="1851282" cy="752108"/>
            <a:chOff x="6917201" y="0"/>
            <a:chExt cx="2227777" cy="863400"/>
          </a:xfrm>
        </p:grpSpPr>
        <p:sp>
          <p:nvSpPr>
            <p:cNvPr id="1063" name="Google Shape;1063;p7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74"/>
          <p:cNvGrpSpPr/>
          <p:nvPr/>
        </p:nvGrpSpPr>
        <p:grpSpPr>
          <a:xfrm>
            <a:off x="6553032" y="4217852"/>
            <a:ext cx="2389068" cy="925737"/>
            <a:chOff x="6917201" y="0"/>
            <a:chExt cx="2227777" cy="863400"/>
          </a:xfrm>
        </p:grpSpPr>
        <p:sp>
          <p:nvSpPr>
            <p:cNvPr id="1067" name="Google Shape;1067;p74"/>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4"/>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4"/>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74"/>
          <p:cNvGrpSpPr/>
          <p:nvPr/>
        </p:nvGrpSpPr>
        <p:grpSpPr>
          <a:xfrm>
            <a:off x="199149" y="4055652"/>
            <a:ext cx="2795414" cy="1083308"/>
            <a:chOff x="6917201" y="0"/>
            <a:chExt cx="2227777" cy="863400"/>
          </a:xfrm>
        </p:grpSpPr>
        <p:sp>
          <p:nvSpPr>
            <p:cNvPr id="1071" name="Google Shape;1071;p74"/>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4"/>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4"/>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Google Shape;1074;p7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075" name="Google Shape;1075;p7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rtl="0">
              <a:lnSpc>
                <a:spcPct val="100%"/>
              </a:lnSpc>
              <a:spcBef>
                <a:spcPts val="0"/>
              </a:spcBef>
              <a:spcAft>
                <a:spcPts val="0"/>
              </a:spcAft>
              <a:buClr>
                <a:schemeClr val="lt1"/>
              </a:buClr>
              <a:buSzPts val="1600"/>
              <a:buNone/>
              <a:defRPr sz="1600">
                <a:solidFill>
                  <a:schemeClr val="lt1"/>
                </a:solidFill>
              </a:defRPr>
            </a:lvl1pPr>
            <a:lvl2pPr lvl="1" algn="ctr" rtl="0">
              <a:lnSpc>
                <a:spcPct val="100%"/>
              </a:lnSpc>
              <a:spcBef>
                <a:spcPts val="0"/>
              </a:spcBef>
              <a:spcAft>
                <a:spcPts val="0"/>
              </a:spcAft>
              <a:buClr>
                <a:schemeClr val="lt1"/>
              </a:buClr>
              <a:buSzPts val="1600"/>
              <a:buNone/>
              <a:defRPr sz="1600">
                <a:solidFill>
                  <a:schemeClr val="lt1"/>
                </a:solidFill>
              </a:defRPr>
            </a:lvl2pPr>
            <a:lvl3pPr lvl="2" algn="ctr" rtl="0">
              <a:lnSpc>
                <a:spcPct val="100%"/>
              </a:lnSpc>
              <a:spcBef>
                <a:spcPts val="0"/>
              </a:spcBef>
              <a:spcAft>
                <a:spcPts val="0"/>
              </a:spcAft>
              <a:buClr>
                <a:schemeClr val="lt1"/>
              </a:buClr>
              <a:buSzPts val="1600"/>
              <a:buNone/>
              <a:defRPr sz="1600">
                <a:solidFill>
                  <a:schemeClr val="lt1"/>
                </a:solidFill>
              </a:defRPr>
            </a:lvl3pPr>
            <a:lvl4pPr lvl="3" algn="ctr" rtl="0">
              <a:lnSpc>
                <a:spcPct val="100%"/>
              </a:lnSpc>
              <a:spcBef>
                <a:spcPts val="0"/>
              </a:spcBef>
              <a:spcAft>
                <a:spcPts val="0"/>
              </a:spcAft>
              <a:buClr>
                <a:schemeClr val="lt1"/>
              </a:buClr>
              <a:buSzPts val="1600"/>
              <a:buNone/>
              <a:defRPr sz="1600">
                <a:solidFill>
                  <a:schemeClr val="lt1"/>
                </a:solidFill>
              </a:defRPr>
            </a:lvl4pPr>
            <a:lvl5pPr lvl="4" algn="ctr" rtl="0">
              <a:lnSpc>
                <a:spcPct val="100%"/>
              </a:lnSpc>
              <a:spcBef>
                <a:spcPts val="0"/>
              </a:spcBef>
              <a:spcAft>
                <a:spcPts val="0"/>
              </a:spcAft>
              <a:buClr>
                <a:schemeClr val="lt1"/>
              </a:buClr>
              <a:buSzPts val="1600"/>
              <a:buNone/>
              <a:defRPr sz="1600">
                <a:solidFill>
                  <a:schemeClr val="lt1"/>
                </a:solidFill>
              </a:defRPr>
            </a:lvl5pPr>
            <a:lvl6pPr lvl="5" algn="ctr" rtl="0">
              <a:lnSpc>
                <a:spcPct val="100%"/>
              </a:lnSpc>
              <a:spcBef>
                <a:spcPts val="0"/>
              </a:spcBef>
              <a:spcAft>
                <a:spcPts val="0"/>
              </a:spcAft>
              <a:buClr>
                <a:schemeClr val="lt1"/>
              </a:buClr>
              <a:buSzPts val="1600"/>
              <a:buNone/>
              <a:defRPr sz="1600">
                <a:solidFill>
                  <a:schemeClr val="lt1"/>
                </a:solidFill>
              </a:defRPr>
            </a:lvl6pPr>
            <a:lvl7pPr lvl="6" algn="ctr" rtl="0">
              <a:lnSpc>
                <a:spcPct val="100%"/>
              </a:lnSpc>
              <a:spcBef>
                <a:spcPts val="0"/>
              </a:spcBef>
              <a:spcAft>
                <a:spcPts val="0"/>
              </a:spcAft>
              <a:buClr>
                <a:schemeClr val="lt1"/>
              </a:buClr>
              <a:buSzPts val="1600"/>
              <a:buNone/>
              <a:defRPr sz="1600">
                <a:solidFill>
                  <a:schemeClr val="lt1"/>
                </a:solidFill>
              </a:defRPr>
            </a:lvl7pPr>
            <a:lvl8pPr lvl="7" algn="ctr" rtl="0">
              <a:lnSpc>
                <a:spcPct val="100%"/>
              </a:lnSpc>
              <a:spcBef>
                <a:spcPts val="0"/>
              </a:spcBef>
              <a:spcAft>
                <a:spcPts val="0"/>
              </a:spcAft>
              <a:buClr>
                <a:schemeClr val="lt1"/>
              </a:buClr>
              <a:buSzPts val="1600"/>
              <a:buNone/>
              <a:defRPr sz="1600">
                <a:solidFill>
                  <a:schemeClr val="lt1"/>
                </a:solidFill>
              </a:defRPr>
            </a:lvl8pPr>
            <a:lvl9pPr lvl="8" algn="ctr" rtl="0">
              <a:lnSpc>
                <a:spcPct val="100%"/>
              </a:lnSpc>
              <a:spcBef>
                <a:spcPts val="0"/>
              </a:spcBef>
              <a:spcAft>
                <a:spcPts val="0"/>
              </a:spcAft>
              <a:buClr>
                <a:schemeClr val="lt1"/>
              </a:buClr>
              <a:buSzPts val="1600"/>
              <a:buNone/>
              <a:defRPr sz="1600">
                <a:solidFill>
                  <a:schemeClr val="lt1"/>
                </a:solidFill>
              </a:defRPr>
            </a:lvl9pPr>
          </a:lstStyle>
          <a:p>
            <a:endParaRPr/>
          </a:p>
        </p:txBody>
      </p:sp>
      <p:sp>
        <p:nvSpPr>
          <p:cNvPr id="1076" name="Google Shape;1076;p7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purl.oclc.org/ooxml/drawingml/main" xmlns:r="http://purl.oclc.org/ooxml/officeDocument/relationships" xmlns:p="http://purl.oclc.org/ooxml/presentationml/main" matchingName="Section header" type="secHead">
  <p:cSld name="SECTION_HEADER">
    <p:bg>
      <p:bgPr>
        <a:solidFill>
          <a:schemeClr val="accent3"/>
        </a:solidFill>
        <a:effectLst/>
      </p:bgPr>
    </p:bg>
    <p:spTree>
      <p:nvGrpSpPr>
        <p:cNvPr id="1" name="Shape 1077"/>
        <p:cNvGrpSpPr/>
        <p:nvPr/>
      </p:nvGrpSpPr>
      <p:grpSpPr>
        <a:xfrm>
          <a:off x="0" y="0"/>
          <a:ext cx="0" cy="0"/>
          <a:chOff x="0" y="0"/>
          <a:chExt cx="0" cy="0"/>
        </a:xfrm>
      </p:grpSpPr>
      <p:sp>
        <p:nvSpPr>
          <p:cNvPr id="1078" name="Google Shape;1078;p7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75"/>
          <p:cNvGrpSpPr/>
          <p:nvPr/>
        </p:nvGrpSpPr>
        <p:grpSpPr>
          <a:xfrm>
            <a:off x="5594191" y="3961115"/>
            <a:ext cx="2910145" cy="1182340"/>
            <a:chOff x="6917201" y="0"/>
            <a:chExt cx="2227777" cy="863400"/>
          </a:xfrm>
        </p:grpSpPr>
        <p:sp>
          <p:nvSpPr>
            <p:cNvPr id="1080" name="Google Shape;1080;p7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75"/>
          <p:cNvGrpSpPr/>
          <p:nvPr/>
        </p:nvGrpSpPr>
        <p:grpSpPr>
          <a:xfrm>
            <a:off x="199149" y="2"/>
            <a:ext cx="2795414" cy="1083308"/>
            <a:chOff x="6917201" y="0"/>
            <a:chExt cx="2227777" cy="863400"/>
          </a:xfrm>
        </p:grpSpPr>
        <p:sp>
          <p:nvSpPr>
            <p:cNvPr id="1084" name="Google Shape;1084;p7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7" name="Google Shape;1087;p7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1088" name="Google Shape;1088;p7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purl.oclc.org/ooxml/drawingml/main" xmlns:r="http://purl.oclc.org/ooxml/officeDocument/relationships" xmlns:p="http://purl.oclc.org/ooxml/presentationml/main" matchingName="Title and body" type="tx">
  <p:cSld name="TITLE_AND_BODY">
    <p:bg>
      <p:bgPr>
        <a:solidFill>
          <a:schemeClr val="dk2"/>
        </a:solidFill>
        <a:effectLst/>
      </p:bgPr>
    </p:bg>
    <p:spTree>
      <p:nvGrpSpPr>
        <p:cNvPr id="1" name="Shape 1089"/>
        <p:cNvGrpSpPr/>
        <p:nvPr/>
      </p:nvGrpSpPr>
      <p:grpSpPr>
        <a:xfrm>
          <a:off x="0" y="0"/>
          <a:ext cx="0" cy="0"/>
          <a:chOff x="0" y="0"/>
          <a:chExt cx="0" cy="0"/>
        </a:xfrm>
      </p:grpSpPr>
      <p:sp>
        <p:nvSpPr>
          <p:cNvPr id="1090" name="Google Shape;1090;p7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6"/>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94" name="Google Shape;1094;p7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95" name="Google Shape;1095;p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purl.oclc.org/ooxml/drawingml/main" xmlns:r="http://purl.oclc.org/ooxml/officeDocument/relationships" xmlns:p="http://purl.oclc.org/ooxml/presentationml/main" matchingName="Title and two columns" type="twoColTx">
  <p:cSld name="TITLE_AND_TWO_COLUMNS">
    <p:bg>
      <p:bgPr>
        <a:solidFill>
          <a:schemeClr val="dk2"/>
        </a:solidFill>
        <a:effectLst/>
      </p:bgPr>
    </p:bg>
    <p:spTree>
      <p:nvGrpSpPr>
        <p:cNvPr id="1" name="Shape 1096"/>
        <p:cNvGrpSpPr/>
        <p:nvPr/>
      </p:nvGrpSpPr>
      <p:grpSpPr>
        <a:xfrm>
          <a:off x="0" y="0"/>
          <a:ext cx="0" cy="0"/>
          <a:chOff x="0" y="0"/>
          <a:chExt cx="0" cy="0"/>
        </a:xfrm>
      </p:grpSpPr>
      <p:sp>
        <p:nvSpPr>
          <p:cNvPr id="1097" name="Google Shape;1097;p7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7"/>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01" name="Google Shape;1101;p77"/>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102" name="Google Shape;1102;p77"/>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103" name="Google Shape;1103;p7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purl.oclc.org/ooxml/drawingml/main" xmlns:r="http://purl.oclc.org/ooxml/officeDocument/relationships" xmlns:p="http://purl.oclc.org/ooxml/presentationml/main" matchingName="Title only" type="titleOnly">
  <p:cSld name="TITLE_ONLY">
    <p:bg>
      <p:bgPr>
        <a:solidFill>
          <a:schemeClr val="dk2"/>
        </a:solidFill>
        <a:effectLst/>
      </p:bgPr>
    </p:bg>
    <p:spTree>
      <p:nvGrpSpPr>
        <p:cNvPr id="1" name="Shape 1104"/>
        <p:cNvGrpSpPr/>
        <p:nvPr/>
      </p:nvGrpSpPr>
      <p:grpSpPr>
        <a:xfrm>
          <a:off x="0" y="0"/>
          <a:ext cx="0" cy="0"/>
          <a:chOff x="0" y="0"/>
          <a:chExt cx="0" cy="0"/>
        </a:xfrm>
      </p:grpSpPr>
      <p:sp>
        <p:nvSpPr>
          <p:cNvPr id="1105" name="Google Shape;1105;p7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8"/>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09" name="Google Shape;1109;p7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purl.oclc.org/ooxml/drawingml/main" xmlns:r="http://purl.oclc.org/ooxml/officeDocument/relationships" xmlns:p="http://purl.oclc.org/ooxml/presentationml/main" matchingName="One column text">
  <p:cSld name="ONE_COLUMN_TEX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7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9"/>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9"/>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9"/>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15" name="Google Shape;1115;p79"/>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116" name="Google Shape;1116;p7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purl.oclc.org/ooxml/drawingml/main" xmlns:r="http://purl.oclc.org/ooxml/officeDocument/relationships" xmlns:p="http://purl.oclc.org/ooxml/presentationml/main" matchingName="Main point">
  <p:cSld name="MAIN_POINT">
    <p:bg>
      <p:bgPr>
        <a:solidFill>
          <a:schemeClr val="accent1"/>
        </a:solidFill>
        <a:effectLst/>
      </p:bgPr>
    </p:bg>
    <p:spTree>
      <p:nvGrpSpPr>
        <p:cNvPr id="1" name="Shape 1117"/>
        <p:cNvGrpSpPr/>
        <p:nvPr/>
      </p:nvGrpSpPr>
      <p:grpSpPr>
        <a:xfrm>
          <a:off x="0" y="0"/>
          <a:ext cx="0" cy="0"/>
          <a:chOff x="0" y="0"/>
          <a:chExt cx="0" cy="0"/>
        </a:xfrm>
      </p:grpSpPr>
      <p:sp>
        <p:nvSpPr>
          <p:cNvPr id="1118" name="Google Shape;1118;p80"/>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0"/>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0" name="Google Shape;1120;p80"/>
          <p:cNvGrpSpPr/>
          <p:nvPr/>
        </p:nvGrpSpPr>
        <p:grpSpPr>
          <a:xfrm>
            <a:off x="255991" y="-118"/>
            <a:ext cx="2251347" cy="1043408"/>
            <a:chOff x="3961956" y="4383950"/>
            <a:chExt cx="1160548" cy="548700"/>
          </a:xfrm>
        </p:grpSpPr>
        <p:sp>
          <p:nvSpPr>
            <p:cNvPr id="1121" name="Google Shape;1121;p8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0"/>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0"/>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80"/>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80"/>
          <p:cNvGrpSpPr/>
          <p:nvPr/>
        </p:nvGrpSpPr>
        <p:grpSpPr>
          <a:xfrm>
            <a:off x="34934" y="4522125"/>
            <a:ext cx="1593306" cy="617072"/>
            <a:chOff x="6917201" y="0"/>
            <a:chExt cx="2227777" cy="863400"/>
          </a:xfrm>
        </p:grpSpPr>
        <p:sp>
          <p:nvSpPr>
            <p:cNvPr id="1126" name="Google Shape;1126;p80"/>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0"/>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0"/>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80"/>
          <p:cNvGrpSpPr/>
          <p:nvPr/>
        </p:nvGrpSpPr>
        <p:grpSpPr>
          <a:xfrm>
            <a:off x="5886353" y="1243"/>
            <a:ext cx="3257455" cy="1261514"/>
            <a:chOff x="6917201" y="0"/>
            <a:chExt cx="2227777" cy="863400"/>
          </a:xfrm>
        </p:grpSpPr>
        <p:sp>
          <p:nvSpPr>
            <p:cNvPr id="1130" name="Google Shape;1130;p8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8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34" name="Google Shape;1134;p8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purl.oclc.org/ooxml/drawingml/main" xmlns:r="http://purl.oclc.org/ooxml/officeDocument/relationships" xmlns:p="http://purl.oclc.org/ooxml/presentationml/main" matchingName="Section title and description">
  <p:cSld name="SECTION_TITLE_AND_DESCRIPTION">
    <p:bg>
      <p:bgPr>
        <a:solidFill>
          <a:schemeClr val="dk2"/>
        </a:solidFill>
        <a:effectLst/>
      </p:bgPr>
    </p:bg>
    <p:spTree>
      <p:nvGrpSpPr>
        <p:cNvPr id="1" name="Shape 1135"/>
        <p:cNvGrpSpPr/>
        <p:nvPr/>
      </p:nvGrpSpPr>
      <p:grpSpPr>
        <a:xfrm>
          <a:off x="0" y="0"/>
          <a:ext cx="0" cy="0"/>
          <a:chOff x="0" y="0"/>
          <a:chExt cx="0" cy="0"/>
        </a:xfrm>
      </p:grpSpPr>
      <p:sp>
        <p:nvSpPr>
          <p:cNvPr id="1136" name="Google Shape;1136;p8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1"/>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1"/>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40" name="Google Shape;1140;p81"/>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rtl="0">
              <a:lnSpc>
                <a:spcPct val="100%"/>
              </a:lnSpc>
              <a:spcBef>
                <a:spcPts val="0"/>
              </a:spcBef>
              <a:spcAft>
                <a:spcPts val="0"/>
              </a:spcAft>
              <a:buClr>
                <a:schemeClr val="lt1"/>
              </a:buClr>
              <a:buSzPts val="1600"/>
              <a:buNone/>
              <a:defRPr sz="1600">
                <a:solidFill>
                  <a:schemeClr val="lt1"/>
                </a:solidFill>
              </a:defRPr>
            </a:lvl1pPr>
            <a:lvl2pPr lvl="1" rtl="0">
              <a:lnSpc>
                <a:spcPct val="100%"/>
              </a:lnSpc>
              <a:spcBef>
                <a:spcPts val="0"/>
              </a:spcBef>
              <a:spcAft>
                <a:spcPts val="0"/>
              </a:spcAft>
              <a:buClr>
                <a:schemeClr val="lt1"/>
              </a:buClr>
              <a:buSzPts val="1600"/>
              <a:buNone/>
              <a:defRPr sz="1600">
                <a:solidFill>
                  <a:schemeClr val="lt1"/>
                </a:solidFill>
              </a:defRPr>
            </a:lvl2pPr>
            <a:lvl3pPr lvl="2" rtl="0">
              <a:lnSpc>
                <a:spcPct val="100%"/>
              </a:lnSpc>
              <a:spcBef>
                <a:spcPts val="0"/>
              </a:spcBef>
              <a:spcAft>
                <a:spcPts val="0"/>
              </a:spcAft>
              <a:buClr>
                <a:schemeClr val="lt1"/>
              </a:buClr>
              <a:buSzPts val="1600"/>
              <a:buNone/>
              <a:defRPr sz="1600">
                <a:solidFill>
                  <a:schemeClr val="lt1"/>
                </a:solidFill>
              </a:defRPr>
            </a:lvl3pPr>
            <a:lvl4pPr lvl="3" rtl="0">
              <a:lnSpc>
                <a:spcPct val="100%"/>
              </a:lnSpc>
              <a:spcBef>
                <a:spcPts val="0"/>
              </a:spcBef>
              <a:spcAft>
                <a:spcPts val="0"/>
              </a:spcAft>
              <a:buClr>
                <a:schemeClr val="lt1"/>
              </a:buClr>
              <a:buSzPts val="1600"/>
              <a:buNone/>
              <a:defRPr sz="1600">
                <a:solidFill>
                  <a:schemeClr val="lt1"/>
                </a:solidFill>
              </a:defRPr>
            </a:lvl4pPr>
            <a:lvl5pPr lvl="4" rtl="0">
              <a:lnSpc>
                <a:spcPct val="100%"/>
              </a:lnSpc>
              <a:spcBef>
                <a:spcPts val="0"/>
              </a:spcBef>
              <a:spcAft>
                <a:spcPts val="0"/>
              </a:spcAft>
              <a:buClr>
                <a:schemeClr val="lt1"/>
              </a:buClr>
              <a:buSzPts val="1600"/>
              <a:buNone/>
              <a:defRPr sz="1600">
                <a:solidFill>
                  <a:schemeClr val="lt1"/>
                </a:solidFill>
              </a:defRPr>
            </a:lvl5pPr>
            <a:lvl6pPr lvl="5" rtl="0">
              <a:lnSpc>
                <a:spcPct val="100%"/>
              </a:lnSpc>
              <a:spcBef>
                <a:spcPts val="0"/>
              </a:spcBef>
              <a:spcAft>
                <a:spcPts val="0"/>
              </a:spcAft>
              <a:buClr>
                <a:schemeClr val="lt1"/>
              </a:buClr>
              <a:buSzPts val="1600"/>
              <a:buNone/>
              <a:defRPr sz="1600">
                <a:solidFill>
                  <a:schemeClr val="lt1"/>
                </a:solidFill>
              </a:defRPr>
            </a:lvl6pPr>
            <a:lvl7pPr lvl="6" rtl="0">
              <a:lnSpc>
                <a:spcPct val="100%"/>
              </a:lnSpc>
              <a:spcBef>
                <a:spcPts val="0"/>
              </a:spcBef>
              <a:spcAft>
                <a:spcPts val="0"/>
              </a:spcAft>
              <a:buClr>
                <a:schemeClr val="lt1"/>
              </a:buClr>
              <a:buSzPts val="1600"/>
              <a:buNone/>
              <a:defRPr sz="1600">
                <a:solidFill>
                  <a:schemeClr val="lt1"/>
                </a:solidFill>
              </a:defRPr>
            </a:lvl7pPr>
            <a:lvl8pPr lvl="7" rtl="0">
              <a:lnSpc>
                <a:spcPct val="100%"/>
              </a:lnSpc>
              <a:spcBef>
                <a:spcPts val="0"/>
              </a:spcBef>
              <a:spcAft>
                <a:spcPts val="0"/>
              </a:spcAft>
              <a:buClr>
                <a:schemeClr val="lt1"/>
              </a:buClr>
              <a:buSzPts val="1600"/>
              <a:buNone/>
              <a:defRPr sz="1600">
                <a:solidFill>
                  <a:schemeClr val="lt1"/>
                </a:solidFill>
              </a:defRPr>
            </a:lvl8pPr>
            <a:lvl9pPr lvl="8" rtl="0">
              <a:lnSpc>
                <a:spcPct val="100%"/>
              </a:lnSpc>
              <a:spcBef>
                <a:spcPts val="0"/>
              </a:spcBef>
              <a:spcAft>
                <a:spcPts val="0"/>
              </a:spcAft>
              <a:buClr>
                <a:schemeClr val="lt1"/>
              </a:buClr>
              <a:buSzPts val="1600"/>
              <a:buNone/>
              <a:defRPr sz="1600">
                <a:solidFill>
                  <a:schemeClr val="lt1"/>
                </a:solidFill>
              </a:defRPr>
            </a:lvl9pPr>
          </a:lstStyle>
          <a:p>
            <a:endParaRPr/>
          </a:p>
        </p:txBody>
      </p:sp>
      <p:sp>
        <p:nvSpPr>
          <p:cNvPr id="1141" name="Google Shape;1141;p8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142" name="Google Shape;1142;p8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purl.oclc.org/ooxml/drawingml/main" xmlns:r="http://purl.oclc.org/ooxml/officeDocument/relationships" xmlns:p="http://purl.oclc.org/ooxml/presentationml/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0.xml><?xml version="1.0" encoding="utf-8"?>
<p:sldLayout xmlns:a="http://purl.oclc.org/ooxml/drawingml/main" xmlns:r="http://purl.oclc.org/ooxml/officeDocument/relationships" xmlns:p="http://purl.oclc.org/ooxml/presentationml/main" matchingName="Caption">
  <p:cSld name="CAPTION_ONLY">
    <p:bg>
      <p:bgPr>
        <a:solidFill>
          <a:schemeClr val="accent1"/>
        </a:solidFill>
        <a:effectLst/>
      </p:bgPr>
    </p:bg>
    <p:spTree>
      <p:nvGrpSpPr>
        <p:cNvPr id="1" name="Shape 1143"/>
        <p:cNvGrpSpPr/>
        <p:nvPr/>
      </p:nvGrpSpPr>
      <p:grpSpPr>
        <a:xfrm>
          <a:off x="0" y="0"/>
          <a:ext cx="0" cy="0"/>
          <a:chOff x="0" y="0"/>
          <a:chExt cx="0" cy="0"/>
        </a:xfrm>
      </p:grpSpPr>
      <p:sp>
        <p:nvSpPr>
          <p:cNvPr id="1144" name="Google Shape;1144;p82"/>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2"/>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2"/>
          <p:cNvSpPr/>
          <p:nvPr/>
        </p:nvSpPr>
        <p:spPr>
          <a:xfrm>
            <a:off x="203225" y="206250"/>
            <a:ext cx="8737500" cy="4731000"/>
          </a:xfrm>
          <a:prstGeom prst="rect">
            <a:avLst/>
          </a:prstGeom>
          <a:solidFill>
            <a:schemeClr val="dk1"/>
          </a:solidFill>
          <a:ln>
            <a:noFill/>
          </a:ln>
          <a:effectLst>
            <a:outerShdw blurRad="228600" sx="101%" sy="101%" algn="ctr" rotWithShape="0">
              <a:srgbClr val="000000">
                <a:alpha val="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2"/>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rtl="0">
              <a:lnSpc>
                <a:spcPct val="100%"/>
              </a:lnSpc>
              <a:spcBef>
                <a:spcPts val="0"/>
              </a:spcBef>
              <a:spcAft>
                <a:spcPts val="0"/>
              </a:spcAft>
              <a:buSzPts val="1300"/>
              <a:buNone/>
              <a:defRPr/>
            </a:lvl1pPr>
          </a:lstStyle>
          <a:p>
            <a:endParaRPr/>
          </a:p>
        </p:txBody>
      </p:sp>
      <p:sp>
        <p:nvSpPr>
          <p:cNvPr id="1148" name="Google Shape;1148;p8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purl.oclc.org/ooxml/drawingml/main" xmlns:r="http://purl.oclc.org/ooxml/officeDocument/relationships" xmlns:p="http://purl.oclc.org/ooxml/presentationml/main" matchingName="Big number">
  <p:cSld name="BIG_NUMBER">
    <p:bg>
      <p:bgPr>
        <a:solidFill>
          <a:schemeClr val="accent3"/>
        </a:solidFill>
        <a:effectLst/>
      </p:bgPr>
    </p:bg>
    <p:spTree>
      <p:nvGrpSpPr>
        <p:cNvPr id="1" name="Shape 1149"/>
        <p:cNvGrpSpPr/>
        <p:nvPr/>
      </p:nvGrpSpPr>
      <p:grpSpPr>
        <a:xfrm>
          <a:off x="0" y="0"/>
          <a:ext cx="0" cy="0"/>
          <a:chOff x="0" y="0"/>
          <a:chExt cx="0" cy="0"/>
        </a:xfrm>
      </p:grpSpPr>
      <p:sp>
        <p:nvSpPr>
          <p:cNvPr id="1150" name="Google Shape;1150;p83"/>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83"/>
          <p:cNvGrpSpPr/>
          <p:nvPr/>
        </p:nvGrpSpPr>
        <p:grpSpPr>
          <a:xfrm>
            <a:off x="5959222" y="4119576"/>
            <a:ext cx="2520952" cy="1024165"/>
            <a:chOff x="6917201" y="0"/>
            <a:chExt cx="2227777" cy="863400"/>
          </a:xfrm>
        </p:grpSpPr>
        <p:sp>
          <p:nvSpPr>
            <p:cNvPr id="1152" name="Google Shape;1152;p8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83"/>
          <p:cNvGrpSpPr/>
          <p:nvPr/>
        </p:nvGrpSpPr>
        <p:grpSpPr>
          <a:xfrm>
            <a:off x="199149" y="2"/>
            <a:ext cx="2795414" cy="1083308"/>
            <a:chOff x="6917201" y="0"/>
            <a:chExt cx="2227777" cy="863400"/>
          </a:xfrm>
        </p:grpSpPr>
        <p:sp>
          <p:nvSpPr>
            <p:cNvPr id="1156" name="Google Shape;1156;p8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83"/>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160" name="Google Shape;1160;p83"/>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SzPts val="1300"/>
              <a:buChar char="●"/>
              <a:defRPr/>
            </a:lvl1pPr>
            <a:lvl2pPr marL="914400" lvl="1" indent="-298450" algn="ctr" rtl="0">
              <a:spcBef>
                <a:spcPts val="0"/>
              </a:spcBef>
              <a:spcAft>
                <a:spcPts val="0"/>
              </a:spcAft>
              <a:buSzPts val="1100"/>
              <a:buChar char="○"/>
              <a:defRPr/>
            </a:lvl2pPr>
            <a:lvl3pPr marL="1371600" lvl="2" indent="-298450" algn="ctr" rtl="0">
              <a:spcBef>
                <a:spcPts val="0"/>
              </a:spcBef>
              <a:spcAft>
                <a:spcPts val="0"/>
              </a:spcAft>
              <a:buSzPts val="1100"/>
              <a:buChar char="■"/>
              <a:defRPr/>
            </a:lvl3pPr>
            <a:lvl4pPr marL="1828800" lvl="3" indent="-298450" algn="ctr" rtl="0">
              <a:spcBef>
                <a:spcPts val="0"/>
              </a:spcBef>
              <a:spcAft>
                <a:spcPts val="0"/>
              </a:spcAft>
              <a:buSzPts val="1100"/>
              <a:buChar char="●"/>
              <a:defRPr/>
            </a:lvl4pPr>
            <a:lvl5pPr marL="2286000" lvl="4" indent="-298450" algn="ctr" rtl="0">
              <a:spcBef>
                <a:spcPts val="0"/>
              </a:spcBef>
              <a:spcAft>
                <a:spcPts val="0"/>
              </a:spcAft>
              <a:buSzPts val="1100"/>
              <a:buChar char="○"/>
              <a:defRPr/>
            </a:lvl5pPr>
            <a:lvl6pPr marL="2743200" lvl="5" indent="-298450" algn="ctr" rtl="0">
              <a:spcBef>
                <a:spcPts val="0"/>
              </a:spcBef>
              <a:spcAft>
                <a:spcPts val="0"/>
              </a:spcAft>
              <a:buSzPts val="1100"/>
              <a:buChar char="■"/>
              <a:defRPr/>
            </a:lvl6pPr>
            <a:lvl7pPr marL="3200400" lvl="6" indent="-298450" algn="ctr" rtl="0">
              <a:spcBef>
                <a:spcPts val="0"/>
              </a:spcBef>
              <a:spcAft>
                <a:spcPts val="0"/>
              </a:spcAft>
              <a:buSzPts val="1100"/>
              <a:buChar char="●"/>
              <a:defRPr/>
            </a:lvl7pPr>
            <a:lvl8pPr marL="3657600" lvl="7" indent="-298450" algn="ctr" rtl="0">
              <a:spcBef>
                <a:spcPts val="0"/>
              </a:spcBef>
              <a:spcAft>
                <a:spcPts val="0"/>
              </a:spcAft>
              <a:buSzPts val="1100"/>
              <a:buChar char="○"/>
              <a:defRPr/>
            </a:lvl8pPr>
            <a:lvl9pPr marL="4114800" lvl="8" indent="-298450" algn="ctr" rtl="0">
              <a:spcBef>
                <a:spcPts val="0"/>
              </a:spcBef>
              <a:spcAft>
                <a:spcPts val="0"/>
              </a:spcAft>
              <a:buSzPts val="1100"/>
              <a:buChar char="■"/>
              <a:defRPr/>
            </a:lvl9pPr>
          </a:lstStyle>
          <a:p>
            <a:endParaRPr/>
          </a:p>
        </p:txBody>
      </p:sp>
      <p:sp>
        <p:nvSpPr>
          <p:cNvPr id="1161" name="Google Shape;1161;p8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purl.oclc.org/ooxml/drawingml/main" xmlns:r="http://purl.oclc.org/ooxml/officeDocument/relationships" xmlns:p="http://purl.oclc.org/ooxml/presentationml/main" matchingName="Blank" type="blank">
  <p:cSld name="BLANK">
    <p:spTree>
      <p:nvGrpSpPr>
        <p:cNvPr id="1" name="Shape 1162"/>
        <p:cNvGrpSpPr/>
        <p:nvPr/>
      </p:nvGrpSpPr>
      <p:grpSpPr>
        <a:xfrm>
          <a:off x="0" y="0"/>
          <a:ext cx="0" cy="0"/>
          <a:chOff x="0" y="0"/>
          <a:chExt cx="0" cy="0"/>
        </a:xfrm>
      </p:grpSpPr>
      <p:sp>
        <p:nvSpPr>
          <p:cNvPr id="1163" name="Google Shape;1163;p8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purl.oclc.org/ooxml/drawingml/main" xmlns:r="http://purl.oclc.org/ooxml/officeDocument/relationships" xmlns:p="http://purl.oclc.org/ooxml/presentationml/main" matchingName="Caption">
  <p:cSld name="CAPTION_ONLY">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18675" y="540000"/>
            <a:ext cx="3411600" cy="904200"/>
          </a:xfrm>
          <a:prstGeom prst="rect">
            <a:avLst/>
          </a:prstGeom>
        </p:spPr>
        <p:txBody>
          <a:bodyPr spcFirstLastPara="1" wrap="square" lIns="91425" tIns="91425" rIns="91425" bIns="91425" anchor="ctr" anchorCtr="0">
            <a:noAutofit/>
          </a:bodyPr>
          <a:lstStyle>
            <a:lvl1pPr marL="457200" lvl="0" indent="-228600">
              <a:lnSpc>
                <a:spcPct val="100%"/>
              </a:lnSpc>
              <a:spcBef>
                <a:spcPts val="0"/>
              </a:spcBef>
              <a:spcAft>
                <a:spcPts val="0"/>
              </a:spcAft>
              <a:buClr>
                <a:schemeClr val="dk1"/>
              </a:buClr>
              <a:buSzPts val="1800"/>
              <a:buNone/>
              <a:defRPr sz="3000" b="1">
                <a:solidFill>
                  <a:schemeClr val="lt1"/>
                </a:solidFill>
                <a:latin typeface="Josefin Sans"/>
                <a:ea typeface="Josefin Sans"/>
                <a:cs typeface="Josefin Sans"/>
                <a:sym typeface="Josefin Sans"/>
              </a:defRPr>
            </a:lvl1pPr>
          </a:lstStyle>
          <a:p>
            <a:endParaRPr/>
          </a:p>
        </p:txBody>
      </p:sp>
      <p:sp>
        <p:nvSpPr>
          <p:cNvPr id="142" name="Google Shape;142;p10"/>
          <p:cNvSpPr/>
          <p:nvPr/>
        </p:nvSpPr>
        <p:spPr>
          <a:xfrm flipH="1">
            <a:off x="3426309" y="3056502"/>
            <a:ext cx="5986869" cy="212719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rot="10800000" flipH="1">
            <a:off x="5737690" y="3381530"/>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315040">
            <a:off x="7305814" y="4459737"/>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flipH="1">
            <a:off x="5699552" y="47843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flipH="1">
            <a:off x="8043764" y="3943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8476477" y="34271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7442277" y="35570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purl.oclc.org/ooxml/officeDocument/relationships/slideLayout" Target="../slideLayouts/slideLayout26.xml"/><Relationship Id="rId21" Type="http://purl.oclc.org/ooxml/officeDocument/relationships/slideLayout" Target="../slideLayouts/slideLayout21.xml"/><Relationship Id="rId42" Type="http://purl.oclc.org/ooxml/officeDocument/relationships/slideLayout" Target="../slideLayouts/slideLayout42.xml"/><Relationship Id="rId47" Type="http://purl.oclc.org/ooxml/officeDocument/relationships/slideLayout" Target="../slideLayouts/slideLayout47.xml"/><Relationship Id="rId63" Type="http://purl.oclc.org/ooxml/officeDocument/relationships/slideLayout" Target="../slideLayouts/slideLayout63.xml"/><Relationship Id="rId68" Type="http://purl.oclc.org/ooxml/officeDocument/relationships/slideLayout" Target="../slideLayouts/slideLayout68.xml"/><Relationship Id="rId7" Type="http://purl.oclc.org/ooxml/officeDocument/relationships/slideLayout" Target="../slideLayouts/slideLayout7.xml"/><Relationship Id="rId71" Type="http://purl.oclc.org/ooxml/officeDocument/relationships/slideLayout" Target="../slideLayouts/slideLayout71.xml"/><Relationship Id="rId2" Type="http://purl.oclc.org/ooxml/officeDocument/relationships/slideLayout" Target="../slideLayouts/slideLayout2.xml"/><Relationship Id="rId16" Type="http://purl.oclc.org/ooxml/officeDocument/relationships/slideLayout" Target="../slideLayouts/slideLayout16.xml"/><Relationship Id="rId29" Type="http://purl.oclc.org/ooxml/officeDocument/relationships/slideLayout" Target="../slideLayouts/slideLayout29.xml"/><Relationship Id="rId11" Type="http://purl.oclc.org/ooxml/officeDocument/relationships/slideLayout" Target="../slideLayouts/slideLayout11.xml"/><Relationship Id="rId24" Type="http://purl.oclc.org/ooxml/officeDocument/relationships/slideLayout" Target="../slideLayouts/slideLayout24.xml"/><Relationship Id="rId32" Type="http://purl.oclc.org/ooxml/officeDocument/relationships/slideLayout" Target="../slideLayouts/slideLayout32.xml"/><Relationship Id="rId37" Type="http://purl.oclc.org/ooxml/officeDocument/relationships/slideLayout" Target="../slideLayouts/slideLayout37.xml"/><Relationship Id="rId40" Type="http://purl.oclc.org/ooxml/officeDocument/relationships/slideLayout" Target="../slideLayouts/slideLayout40.xml"/><Relationship Id="rId45" Type="http://purl.oclc.org/ooxml/officeDocument/relationships/slideLayout" Target="../slideLayouts/slideLayout45.xml"/><Relationship Id="rId53" Type="http://purl.oclc.org/ooxml/officeDocument/relationships/slideLayout" Target="../slideLayouts/slideLayout53.xml"/><Relationship Id="rId58" Type="http://purl.oclc.org/ooxml/officeDocument/relationships/slideLayout" Target="../slideLayouts/slideLayout58.xml"/><Relationship Id="rId66" Type="http://purl.oclc.org/ooxml/officeDocument/relationships/slideLayout" Target="../slideLayouts/slideLayout66.xml"/><Relationship Id="rId5" Type="http://purl.oclc.org/ooxml/officeDocument/relationships/slideLayout" Target="../slideLayouts/slideLayout5.xml"/><Relationship Id="rId61" Type="http://purl.oclc.org/ooxml/officeDocument/relationships/slideLayout" Target="../slideLayouts/slideLayout61.xml"/><Relationship Id="rId19" Type="http://purl.oclc.org/ooxml/officeDocument/relationships/slideLayout" Target="../slideLayouts/slideLayout19.xml"/><Relationship Id="rId14" Type="http://purl.oclc.org/ooxml/officeDocument/relationships/slideLayout" Target="../slideLayouts/slideLayout14.xml"/><Relationship Id="rId22" Type="http://purl.oclc.org/ooxml/officeDocument/relationships/slideLayout" Target="../slideLayouts/slideLayout22.xml"/><Relationship Id="rId27" Type="http://purl.oclc.org/ooxml/officeDocument/relationships/slideLayout" Target="../slideLayouts/slideLayout27.xml"/><Relationship Id="rId30" Type="http://purl.oclc.org/ooxml/officeDocument/relationships/slideLayout" Target="../slideLayouts/slideLayout30.xml"/><Relationship Id="rId35" Type="http://purl.oclc.org/ooxml/officeDocument/relationships/slideLayout" Target="../slideLayouts/slideLayout35.xml"/><Relationship Id="rId43" Type="http://purl.oclc.org/ooxml/officeDocument/relationships/slideLayout" Target="../slideLayouts/slideLayout43.xml"/><Relationship Id="rId48" Type="http://purl.oclc.org/ooxml/officeDocument/relationships/slideLayout" Target="../slideLayouts/slideLayout48.xml"/><Relationship Id="rId56" Type="http://purl.oclc.org/ooxml/officeDocument/relationships/slideLayout" Target="../slideLayouts/slideLayout56.xml"/><Relationship Id="rId64" Type="http://purl.oclc.org/ooxml/officeDocument/relationships/slideLayout" Target="../slideLayouts/slideLayout64.xml"/><Relationship Id="rId69" Type="http://purl.oclc.org/ooxml/officeDocument/relationships/slideLayout" Target="../slideLayouts/slideLayout69.xml"/><Relationship Id="rId8" Type="http://purl.oclc.org/ooxml/officeDocument/relationships/slideLayout" Target="../slideLayouts/slideLayout8.xml"/><Relationship Id="rId51" Type="http://purl.oclc.org/ooxml/officeDocument/relationships/slideLayout" Target="../slideLayouts/slideLayout51.xml"/><Relationship Id="rId72" Type="http://purl.oclc.org/ooxml/officeDocument/relationships/theme" Target="../theme/theme1.xml"/><Relationship Id="rId3" Type="http://purl.oclc.org/ooxml/officeDocument/relationships/slideLayout" Target="../slideLayouts/slideLayout3.xml"/><Relationship Id="rId12" Type="http://purl.oclc.org/ooxml/officeDocument/relationships/slideLayout" Target="../slideLayouts/slideLayout12.xml"/><Relationship Id="rId17" Type="http://purl.oclc.org/ooxml/officeDocument/relationships/slideLayout" Target="../slideLayouts/slideLayout17.xml"/><Relationship Id="rId25" Type="http://purl.oclc.org/ooxml/officeDocument/relationships/slideLayout" Target="../slideLayouts/slideLayout25.xml"/><Relationship Id="rId33" Type="http://purl.oclc.org/ooxml/officeDocument/relationships/slideLayout" Target="../slideLayouts/slideLayout33.xml"/><Relationship Id="rId38" Type="http://purl.oclc.org/ooxml/officeDocument/relationships/slideLayout" Target="../slideLayouts/slideLayout38.xml"/><Relationship Id="rId46" Type="http://purl.oclc.org/ooxml/officeDocument/relationships/slideLayout" Target="../slideLayouts/slideLayout46.xml"/><Relationship Id="rId59" Type="http://purl.oclc.org/ooxml/officeDocument/relationships/slideLayout" Target="../slideLayouts/slideLayout59.xml"/><Relationship Id="rId67" Type="http://purl.oclc.org/ooxml/officeDocument/relationships/slideLayout" Target="../slideLayouts/slideLayout67.xml"/><Relationship Id="rId20" Type="http://purl.oclc.org/ooxml/officeDocument/relationships/slideLayout" Target="../slideLayouts/slideLayout20.xml"/><Relationship Id="rId41" Type="http://purl.oclc.org/ooxml/officeDocument/relationships/slideLayout" Target="../slideLayouts/slideLayout41.xml"/><Relationship Id="rId54" Type="http://purl.oclc.org/ooxml/officeDocument/relationships/slideLayout" Target="../slideLayouts/slideLayout54.xml"/><Relationship Id="rId62" Type="http://purl.oclc.org/ooxml/officeDocument/relationships/slideLayout" Target="../slideLayouts/slideLayout62.xml"/><Relationship Id="rId70" Type="http://purl.oclc.org/ooxml/officeDocument/relationships/slideLayout" Target="../slideLayouts/slideLayout70.xml"/><Relationship Id="rId1" Type="http://purl.oclc.org/ooxml/officeDocument/relationships/slideLayout" Target="../slideLayouts/slideLayout1.xml"/><Relationship Id="rId6" Type="http://purl.oclc.org/ooxml/officeDocument/relationships/slideLayout" Target="../slideLayouts/slideLayout6.xml"/><Relationship Id="rId15" Type="http://purl.oclc.org/ooxml/officeDocument/relationships/slideLayout" Target="../slideLayouts/slideLayout15.xml"/><Relationship Id="rId23" Type="http://purl.oclc.org/ooxml/officeDocument/relationships/slideLayout" Target="../slideLayouts/slideLayout23.xml"/><Relationship Id="rId28" Type="http://purl.oclc.org/ooxml/officeDocument/relationships/slideLayout" Target="../slideLayouts/slideLayout28.xml"/><Relationship Id="rId36" Type="http://purl.oclc.org/ooxml/officeDocument/relationships/slideLayout" Target="../slideLayouts/slideLayout36.xml"/><Relationship Id="rId49" Type="http://purl.oclc.org/ooxml/officeDocument/relationships/slideLayout" Target="../slideLayouts/slideLayout49.xml"/><Relationship Id="rId57" Type="http://purl.oclc.org/ooxml/officeDocument/relationships/slideLayout" Target="../slideLayouts/slideLayout57.xml"/><Relationship Id="rId10" Type="http://purl.oclc.org/ooxml/officeDocument/relationships/slideLayout" Target="../slideLayouts/slideLayout10.xml"/><Relationship Id="rId31" Type="http://purl.oclc.org/ooxml/officeDocument/relationships/slideLayout" Target="../slideLayouts/slideLayout31.xml"/><Relationship Id="rId44" Type="http://purl.oclc.org/ooxml/officeDocument/relationships/slideLayout" Target="../slideLayouts/slideLayout44.xml"/><Relationship Id="rId52" Type="http://purl.oclc.org/ooxml/officeDocument/relationships/slideLayout" Target="../slideLayouts/slideLayout52.xml"/><Relationship Id="rId60" Type="http://purl.oclc.org/ooxml/officeDocument/relationships/slideLayout" Target="../slideLayouts/slideLayout60.xml"/><Relationship Id="rId65" Type="http://purl.oclc.org/ooxml/officeDocument/relationships/slideLayout" Target="../slideLayouts/slideLayout65.xml"/><Relationship Id="rId4" Type="http://purl.oclc.org/ooxml/officeDocument/relationships/slideLayout" Target="../slideLayouts/slideLayout4.xml"/><Relationship Id="rId9" Type="http://purl.oclc.org/ooxml/officeDocument/relationships/slideLayout" Target="../slideLayouts/slideLayout9.xml"/><Relationship Id="rId13" Type="http://purl.oclc.org/ooxml/officeDocument/relationships/slideLayout" Target="../slideLayouts/slideLayout13.xml"/><Relationship Id="rId18" Type="http://purl.oclc.org/ooxml/officeDocument/relationships/slideLayout" Target="../slideLayouts/slideLayout18.xml"/><Relationship Id="rId39" Type="http://purl.oclc.org/ooxml/officeDocument/relationships/slideLayout" Target="../slideLayouts/slideLayout39.xml"/><Relationship Id="rId34" Type="http://purl.oclc.org/ooxml/officeDocument/relationships/slideLayout" Target="../slideLayouts/slideLayout34.xml"/><Relationship Id="rId50" Type="http://purl.oclc.org/ooxml/officeDocument/relationships/slideLayout" Target="../slideLayouts/slideLayout50.xml"/><Relationship Id="rId55" Type="http://purl.oclc.org/ooxml/officeDocument/relationships/slideLayout" Target="../slideLayouts/slideLayout55.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79.xml"/><Relationship Id="rId3" Type="http://purl.oclc.org/ooxml/officeDocument/relationships/slideLayout" Target="../slideLayouts/slideLayout74.xml"/><Relationship Id="rId7" Type="http://purl.oclc.org/ooxml/officeDocument/relationships/slideLayout" Target="../slideLayouts/slideLayout78.xml"/><Relationship Id="rId12" Type="http://purl.oclc.org/ooxml/officeDocument/relationships/theme" Target="../theme/theme2.xml"/><Relationship Id="rId2" Type="http://purl.oclc.org/ooxml/officeDocument/relationships/slideLayout" Target="../slideLayouts/slideLayout73.xml"/><Relationship Id="rId1" Type="http://purl.oclc.org/ooxml/officeDocument/relationships/slideLayout" Target="../slideLayouts/slideLayout72.xml"/><Relationship Id="rId6" Type="http://purl.oclc.org/ooxml/officeDocument/relationships/slideLayout" Target="../slideLayouts/slideLayout77.xml"/><Relationship Id="rId11" Type="http://purl.oclc.org/ooxml/officeDocument/relationships/slideLayout" Target="../slideLayouts/slideLayout82.xml"/><Relationship Id="rId5" Type="http://purl.oclc.org/ooxml/officeDocument/relationships/slideLayout" Target="../slideLayouts/slideLayout76.xml"/><Relationship Id="rId10" Type="http://purl.oclc.org/ooxml/officeDocument/relationships/slideLayout" Target="../slideLayouts/slideLayout81.xml"/><Relationship Id="rId4" Type="http://purl.oclc.org/ooxml/officeDocument/relationships/slideLayout" Target="../slideLayouts/slideLayout75.xml"/><Relationship Id="rId9" Type="http://purl.oclc.org/ooxml/officeDocument/relationships/slideLayout" Target="../slideLayouts/slideLayout80.xml"/></Relationships>
</file>

<file path=ppt/slideMasters/slideMaster1.xml><?xml version="1.0" encoding="utf-8"?>
<p:sldMaster xmlns:a="http://purl.oclc.org/ooxml/drawingml/main" xmlns:r="http://purl.oclc.org/ooxml/officeDocument/relationships" xmlns:p="http://purl.oclc.org/ooxml/presentationml/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Lst>
  <p:hf sldNum="0" hdr="0" ftr="0" dt="0"/>
  <p:txStyles>
    <p:title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purl.oclc.org/ooxml/drawingml/main" xmlns:r="http://purl.oclc.org/ooxml/officeDocument/relationships" xmlns:p="http://purl.oclc.org/ooxml/presentationml/main">
  <p:cSld name="shift">
    <p:bg>
      <p:bgPr>
        <a:solidFill>
          <a:schemeClr val="dk1"/>
        </a:solidFill>
        <a:effectLst/>
      </p:bgPr>
    </p:bg>
    <p:spTree>
      <p:nvGrpSpPr>
        <p:cNvPr id="1" name="Shape 1045"/>
        <p:cNvGrpSpPr/>
        <p:nvPr/>
      </p:nvGrpSpPr>
      <p:grpSpPr>
        <a:xfrm>
          <a:off x="0" y="0"/>
          <a:ext cx="0" cy="0"/>
          <a:chOff x="0" y="0"/>
          <a:chExt cx="0" cy="0"/>
        </a:xfrm>
      </p:grpSpPr>
      <p:sp>
        <p:nvSpPr>
          <p:cNvPr id="1046" name="Google Shape;1046;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047" name="Google Shape;1047;p73"/>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rtl="0">
              <a:lnSpc>
                <a:spcPct val="115%"/>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1048" name="Google Shape;1048;p7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notesSlide" Target="../notesSlides/notesSlide10.xml"/><Relationship Id="rId1" Type="http://purl.oclc.org/ooxml/officeDocument/relationships/slideLayout" Target="../slideLayouts/slideLayout43.xml"/></Relationships>
</file>

<file path=ppt/slides/_rels/slide11.xml.rels><?xml version="1.0" encoding="UTF-8" standalone="yes"?>
<Relationships xmlns="http://schemas.openxmlformats.org/package/2006/relationships"><Relationship Id="rId3" Type="http://purl.oclc.org/ooxml/officeDocument/relationships/image" Target="../media/image6.png"/><Relationship Id="rId2" Type="http://purl.oclc.org/ooxml/officeDocument/relationships/notesSlide" Target="../notesSlides/notesSlide11.xml"/><Relationship Id="rId1" Type="http://purl.oclc.org/ooxml/officeDocument/relationships/slideLayout" Target="../slideLayouts/slideLayout51.xml"/></Relationships>
</file>

<file path=ppt/slides/_rels/slide12.xml.rels><?xml version="1.0" encoding="UTF-8" standalone="yes"?>
<Relationships xmlns="http://schemas.openxmlformats.org/package/2006/relationships"><Relationship Id="rId3" Type="http://purl.oclc.org/ooxml/officeDocument/relationships/image" Target="../media/image7.jpg"/><Relationship Id="rId2" Type="http://purl.oclc.org/ooxml/officeDocument/relationships/notesSlide" Target="../notesSlides/notesSlide12.xml"/><Relationship Id="rId1" Type="http://purl.oclc.org/ooxml/officeDocument/relationships/slideLayout" Target="../slideLayouts/slideLayout68.xml"/><Relationship Id="rId5" Type="http://purl.oclc.org/ooxml/officeDocument/relationships/image" Target="../media/image9.jpg"/><Relationship Id="rId4" Type="http://purl.oclc.org/ooxml/officeDocument/relationships/image" Target="../media/image8.png"/></Relationships>
</file>

<file path=ppt/slides/_rels/slide13.xml.rels><?xml version="1.0" encoding="UTF-8" standalone="yes"?>
<Relationships xmlns="http://schemas.openxmlformats.org/package/2006/relationships"><Relationship Id="rId3" Type="http://purl.oclc.org/ooxml/officeDocument/relationships/image" Target="../media/image1.jpg"/><Relationship Id="rId2" Type="http://purl.oclc.org/ooxml/officeDocument/relationships/notesSlide" Target="../notesSlides/notesSlide13.xml"/><Relationship Id="rId1" Type="http://purl.oclc.org/ooxml/officeDocument/relationships/slideLayout" Target="../slideLayouts/slideLayout6.xml"/></Relationships>
</file>

<file path=ppt/slides/_rels/slide14.xml.rels><?xml version="1.0" encoding="UTF-8" standalone="yes"?>
<Relationships xmlns="http://schemas.openxmlformats.org/package/2006/relationships"><Relationship Id="rId3" Type="http://purl.oclc.org/ooxml/officeDocument/relationships/image" Target="../media/image10.png"/><Relationship Id="rId2" Type="http://purl.oclc.org/ooxml/officeDocument/relationships/notesSlide" Target="../notesSlides/notesSlide14.xml"/><Relationship Id="rId1" Type="http://purl.oclc.org/ooxml/officeDocument/relationships/slideLayout" Target="../slideLayouts/slideLayout23.xml"/></Relationships>
</file>

<file path=ppt/slides/_rels/slide15.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notesSlide" Target="../notesSlides/notesSlide15.xml"/><Relationship Id="rId1" Type="http://purl.oclc.org/ooxml/officeDocument/relationships/slideLayout" Target="../slideLayouts/slideLayout24.xml"/></Relationships>
</file>

<file path=ppt/slides/_rels/slide16.xml.rels><?xml version="1.0" encoding="UTF-8" standalone="yes"?>
<Relationships xmlns="http://schemas.openxmlformats.org/package/2006/relationships"><Relationship Id="rId3" Type="http://purl.oclc.org/ooxml/officeDocument/relationships/image" Target="../media/image12.png"/><Relationship Id="rId2" Type="http://purl.oclc.org/ooxml/officeDocument/relationships/notesSlide" Target="../notesSlides/notesSlide16.xml"/><Relationship Id="rId1" Type="http://purl.oclc.org/ooxml/officeDocument/relationships/slideLayout" Target="../slideLayouts/slideLayout68.xml"/></Relationships>
</file>

<file path=ppt/slides/_rels/slide17.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notesSlide" Target="../notesSlides/notesSlide17.xml"/><Relationship Id="rId1" Type="http://purl.oclc.org/ooxml/officeDocument/relationships/slideLayout" Target="../slideLayouts/slideLayout69.xml"/><Relationship Id="rId4" Type="http://purl.oclc.org/ooxml/officeDocument/relationships/image" Target="../media/image14.png"/></Relationships>
</file>

<file path=ppt/slides/_rels/slide18.xml.rels><?xml version="1.0" encoding="UTF-8" standalone="yes"?>
<Relationships xmlns="http://schemas.openxmlformats.org/package/2006/relationships"><Relationship Id="rId3" Type="http://purl.oclc.org/ooxml/officeDocument/relationships/image" Target="../media/image15.png"/><Relationship Id="rId2" Type="http://purl.oclc.org/ooxml/officeDocument/relationships/notesSlide" Target="../notesSlides/notesSlide18.xml"/><Relationship Id="rId1" Type="http://purl.oclc.org/ooxml/officeDocument/relationships/slideLayout" Target="../slideLayouts/slideLayout70.xml"/></Relationships>
</file>

<file path=ppt/slides/_rels/slide19.xml.rels><?xml version="1.0" encoding="UTF-8" standalone="yes"?>
<Relationships xmlns="http://schemas.openxmlformats.org/package/2006/relationships"><Relationship Id="rId2" Type="http://purl.oclc.org/ooxml/officeDocument/relationships/notesSlide" Target="../notesSlides/notesSlide19.xml"/><Relationship Id="rId1" Type="http://purl.oclc.org/ooxml/officeDocument/relationships/slideLayout" Target="../slideLayouts/slideLayout8.xml"/></Relationships>
</file>

<file path=ppt/slides/_rels/slide2.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6.xml"/></Relationships>
</file>

<file path=ppt/slides/_rels/slide20.xml.rels><?xml version="1.0" encoding="UTF-8" standalone="yes"?>
<Relationships xmlns="http://schemas.openxmlformats.org/package/2006/relationships"><Relationship Id="rId3" Type="http://purl.oclc.org/ooxml/officeDocument/relationships/hyperlink" Target="https://www.figma.com/file/vbrfs5fw6MDdfSwB67dPwO/U.S.-Web-Design-System-(USWDS)-(Community)?type=design&amp;node-id=2091-2668&amp;t=7Ak3REICsmkHpmRm-0" TargetMode="External"/><Relationship Id="rId2" Type="http://purl.oclc.org/ooxml/officeDocument/relationships/notesSlide" Target="../notesSlides/notesSlide20.xml"/><Relationship Id="rId1" Type="http://purl.oclc.org/ooxml/officeDocument/relationships/slideLayout" Target="../slideLayouts/slideLayout82.xml"/><Relationship Id="rId5" Type="http://purl.oclc.org/ooxml/officeDocument/relationships/image" Target="../media/image17.png"/><Relationship Id="rId4" Type="http://purl.oclc.org/ooxml/officeDocument/relationships/image" Target="../media/image16.png"/></Relationships>
</file>

<file path=ppt/slides/_rels/slide21.xml.rels><?xml version="1.0" encoding="UTF-8" standalone="yes"?>
<Relationships xmlns="http://schemas.openxmlformats.org/package/2006/relationships"><Relationship Id="rId3" Type="http://purl.oclc.org/ooxml/officeDocument/relationships/image" Target="../media/image18.png"/><Relationship Id="rId2" Type="http://purl.oclc.org/ooxml/officeDocument/relationships/notesSlide" Target="../notesSlides/notesSlide21.xml"/><Relationship Id="rId1" Type="http://purl.oclc.org/ooxml/officeDocument/relationships/slideLayout" Target="../slideLayouts/slideLayout9.xml"/><Relationship Id="rId4" Type="http://purl.oclc.org/ooxml/officeDocument/relationships/image" Target="../media/image19.png"/></Relationships>
</file>

<file path=ppt/slides/_rels/slide22.xml.rels><?xml version="1.0" encoding="UTF-8" standalone="yes"?>
<Relationships xmlns="http://schemas.openxmlformats.org/package/2006/relationships"><Relationship Id="rId3" Type="http://purl.oclc.org/ooxml/officeDocument/relationships/image" Target="../media/image20.jpg"/><Relationship Id="rId2" Type="http://purl.oclc.org/ooxml/officeDocument/relationships/notesSlide" Target="../notesSlides/notesSlide22.xml"/><Relationship Id="rId1" Type="http://purl.oclc.org/ooxml/officeDocument/relationships/slideLayout" Target="../slideLayouts/slideLayout9.xml"/><Relationship Id="rId5" Type="http://purl.oclc.org/ooxml/officeDocument/relationships/image" Target="../media/image22.jpg"/><Relationship Id="rId4" Type="http://purl.oclc.org/ooxml/officeDocument/relationships/image" Target="../media/image21.jpg"/></Relationships>
</file>

<file path=ppt/slides/_rels/slide23.xml.rels><?xml version="1.0" encoding="UTF-8" standalone="yes"?>
<Relationships xmlns="http://schemas.openxmlformats.org/package/2006/relationships"><Relationship Id="rId3" Type="http://purl.oclc.org/ooxml/officeDocument/relationships/image" Target="../media/image23.jpg"/><Relationship Id="rId2" Type="http://purl.oclc.org/ooxml/officeDocument/relationships/notesSlide" Target="../notesSlides/notesSlide23.xml"/><Relationship Id="rId1" Type="http://purl.oclc.org/ooxml/officeDocument/relationships/slideLayout" Target="../slideLayouts/slideLayout3.xml"/><Relationship Id="rId4" Type="http://purl.oclc.org/ooxml/officeDocument/relationships/image" Target="../media/image24.jpg"/></Relationships>
</file>

<file path=ppt/slides/_rels/slide24.xml.rels><?xml version="1.0" encoding="UTF-8" standalone="yes"?>
<Relationships xmlns="http://schemas.openxmlformats.org/package/2006/relationships"><Relationship Id="rId3" Type="http://purl.oclc.org/ooxml/officeDocument/relationships/image" Target="../media/image25.jpg"/><Relationship Id="rId2" Type="http://purl.oclc.org/ooxml/officeDocument/relationships/notesSlide" Target="../notesSlides/notesSlide24.xml"/><Relationship Id="rId1" Type="http://purl.oclc.org/ooxml/officeDocument/relationships/slideLayout" Target="../slideLayouts/slideLayout3.xml"/><Relationship Id="rId4" Type="http://purl.oclc.org/ooxml/officeDocument/relationships/image" Target="../media/image26.png"/></Relationships>
</file>

<file path=ppt/slides/_rels/slide25.xml.rels><?xml version="1.0" encoding="UTF-8" standalone="yes"?>
<Relationships xmlns="http://schemas.openxmlformats.org/package/2006/relationships"><Relationship Id="rId3" Type="http://purl.oclc.org/ooxml/officeDocument/relationships/image" Target="../media/image1.jpg"/><Relationship Id="rId2" Type="http://purl.oclc.org/ooxml/officeDocument/relationships/notesSlide" Target="../notesSlides/notesSlide25.xml"/><Relationship Id="rId1" Type="http://purl.oclc.org/ooxml/officeDocument/relationships/slideLayout" Target="../slideLayouts/slideLayout6.xml"/></Relationships>
</file>

<file path=ppt/slides/_rels/slide26.xml.rels><?xml version="1.0" encoding="UTF-8" standalone="yes"?>
<Relationships xmlns="http://schemas.openxmlformats.org/package/2006/relationships"><Relationship Id="rId3" Type="http://purl.oclc.org/ooxml/officeDocument/relationships/hyperlink" Target="https://www.figma.com/proto/vbrfs5fw6MDdfSwB67dPwO/U.S.-Web-Design-System-(USWDS)-(Community)?node-id=2298-6095&amp;starting-point-node-id=2298%3A6095" TargetMode="External"/><Relationship Id="rId2" Type="http://purl.oclc.org/ooxml/officeDocument/relationships/notesSlide" Target="../notesSlides/notesSlide26.xml"/><Relationship Id="rId1" Type="http://purl.oclc.org/ooxml/officeDocument/relationships/slideLayout" Target="../slideLayouts/slideLayout40.xml"/><Relationship Id="rId4" Type="http://purl.oclc.org/ooxml/officeDocument/relationships/image" Target="../media/image27.jpg"/></Relationships>
</file>

<file path=ppt/slides/_rels/slide27.xml.rels><?xml version="1.0" encoding="UTF-8" standalone="yes"?>
<Relationships xmlns="http://schemas.openxmlformats.org/package/2006/relationships"><Relationship Id="rId3" Type="http://purl.oclc.org/ooxml/officeDocument/relationships/hyperlink" Target="https://www.figma.com/proto/vbrfs5fw6MDdfSwB67dPwO/U.S.-Web-Design-System-(USWDS)-(Community)?type=design&amp;node-id=2360-6895&amp;t=6Ack6yhZE6nUJGDR-1&amp;scaling=scale-down&amp;page-id=2360%3A6663&amp;starting-point-node-id=2360%3A6895&amp;mode=design" TargetMode="External"/><Relationship Id="rId2" Type="http://purl.oclc.org/ooxml/officeDocument/relationships/notesSlide" Target="../notesSlides/notesSlide27.xml"/><Relationship Id="rId1" Type="http://purl.oclc.org/ooxml/officeDocument/relationships/slideLayout" Target="../slideLayouts/slideLayout31.xml"/><Relationship Id="rId4" Type="http://purl.oclc.org/ooxml/officeDocument/relationships/image" Target="../media/image28.png"/></Relationships>
</file>

<file path=ppt/slides/_rels/slide28.xml.rels><?xml version="1.0" encoding="UTF-8" standalone="yes"?>
<Relationships xmlns="http://schemas.openxmlformats.org/package/2006/relationships"><Relationship Id="rId2" Type="http://purl.oclc.org/ooxml/officeDocument/relationships/notesSlide" Target="../notesSlides/notesSlide28.xml"/><Relationship Id="rId1" Type="http://purl.oclc.org/ooxml/officeDocument/relationships/slideLayout" Target="../slideLayouts/slideLayout3.xml"/></Relationships>
</file>

<file path=ppt/slides/_rels/slide29.xml.rels><?xml version="1.0" encoding="UTF-8" standalone="yes"?>
<Relationships xmlns="http://schemas.openxmlformats.org/package/2006/relationships"><Relationship Id="rId3" Type="http://purl.oclc.org/ooxml/officeDocument/relationships/image" Target="../media/image29.jpg"/><Relationship Id="rId2" Type="http://purl.oclc.org/ooxml/officeDocument/relationships/notesSlide" Target="../notesSlides/notesSlide29.xml"/><Relationship Id="rId1" Type="http://purl.oclc.org/ooxml/officeDocument/relationships/slideLayout" Target="../slideLayouts/slideLayout3.xml"/><Relationship Id="rId4" Type="http://purl.oclc.org/ooxml/officeDocument/relationships/image" Target="../media/image30.png"/></Relationships>
</file>

<file path=ppt/slides/_rels/slide3.xml.rels><?xml version="1.0" encoding="UTF-8" standalone="yes"?>
<Relationships xmlns="http://schemas.openxmlformats.org/package/2006/relationships"><Relationship Id="rId2" Type="http://purl.oclc.org/ooxml/officeDocument/relationships/notesSlide" Target="../notesSlides/notesSlide3.xml"/><Relationship Id="rId1" Type="http://purl.oclc.org/ooxml/officeDocument/relationships/slideLayout" Target="../slideLayouts/slideLayout12.xml"/></Relationships>
</file>

<file path=ppt/slides/_rels/slide30.xml.rels><?xml version="1.0" encoding="UTF-8" standalone="yes"?>
<Relationships xmlns="http://schemas.openxmlformats.org/package/2006/relationships"><Relationship Id="rId3" Type="http://purl.oclc.org/ooxml/officeDocument/relationships/hyperlink" Target="https://designsystem.digital.gov/" TargetMode="External"/><Relationship Id="rId2" Type="http://purl.oclc.org/ooxml/officeDocument/relationships/notesSlide" Target="../notesSlides/notesSlide30.xml"/><Relationship Id="rId1" Type="http://purl.oclc.org/ooxml/officeDocument/relationships/slideLayout" Target="../slideLayouts/slideLayout3.xml"/><Relationship Id="rId4" Type="http://purl.oclc.org/ooxml/officeDocument/relationships/hyperlink" Target="https://www2.ed.gov/web-guidance/styleguide/index.html" TargetMode="External"/></Relationships>
</file>

<file path=ppt/slides/_rels/slide31.xml.rels><?xml version="1.0" encoding="UTF-8" standalone="yes"?>
<Relationships xmlns="http://schemas.openxmlformats.org/package/2006/relationships"><Relationship Id="rId3" Type="http://purl.oclc.org/ooxml/officeDocument/relationships/image" Target="../media/image31.jpg"/><Relationship Id="rId2" Type="http://purl.oclc.org/ooxml/officeDocument/relationships/notesSlide" Target="../notesSlides/notesSlide31.xml"/><Relationship Id="rId1" Type="http://purl.oclc.org/ooxml/officeDocument/relationships/slideLayout" Target="../slideLayouts/slideLayout3.xml"/></Relationships>
</file>

<file path=ppt/slides/_rels/slide4.xml.rels><?xml version="1.0" encoding="UTF-8" standalone="yes"?>
<Relationships xmlns="http://schemas.openxmlformats.org/package/2006/relationships"><Relationship Id="rId3" Type="http://purl.oclc.org/ooxml/officeDocument/relationships/image" Target="../media/image1.jpg"/><Relationship Id="rId2" Type="http://purl.oclc.org/ooxml/officeDocument/relationships/notesSlide" Target="../notesSlides/notesSlide4.xml"/><Relationship Id="rId1" Type="http://purl.oclc.org/ooxml/officeDocument/relationships/slideLayout" Target="../slideLayouts/slideLayout6.xml"/></Relationships>
</file>

<file path=ppt/slides/_rels/slide5.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notesSlide" Target="../notesSlides/notesSlide5.xml"/><Relationship Id="rId1" Type="http://purl.oclc.org/ooxml/officeDocument/relationships/slideLayout" Target="../slideLayouts/slideLayout5.xml"/></Relationships>
</file>

<file path=ppt/slides/_rels/slide6.xml.rels><?xml version="1.0" encoding="UTF-8" standalone="yes"?>
<Relationships xmlns="http://schemas.openxmlformats.org/package/2006/relationships"><Relationship Id="rId3" Type="http://purl.oclc.org/ooxml/officeDocument/relationships/image" Target="../media/image3.png"/><Relationship Id="rId2" Type="http://purl.oclc.org/ooxml/officeDocument/relationships/notesSlide" Target="../notesSlides/notesSlide6.xml"/><Relationship Id="rId1" Type="http://purl.oclc.org/ooxml/officeDocument/relationships/slideLayout" Target="../slideLayouts/slideLayout11.xml"/></Relationships>
</file>

<file path=ppt/slides/_rels/slide7.xml.rels><?xml version="1.0" encoding="UTF-8" standalone="yes"?>
<Relationships xmlns="http://schemas.openxmlformats.org/package/2006/relationships"><Relationship Id="rId3" Type="http://purl.oclc.org/ooxml/officeDocument/relationships/image" Target="../media/image4.png"/><Relationship Id="rId2" Type="http://purl.oclc.org/ooxml/officeDocument/relationships/notesSlide" Target="../notesSlides/notesSlide7.xml"/><Relationship Id="rId1" Type="http://purl.oclc.org/ooxml/officeDocument/relationships/slideLayout" Target="../slideLayouts/slideLayout11.xml"/></Relationships>
</file>

<file path=ppt/slides/_rels/slide8.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notesSlide" Target="../notesSlides/notesSlide8.xml"/><Relationship Id="rId1" Type="http://purl.oclc.org/ooxml/officeDocument/relationships/slideLayout" Target="../slideLayouts/slideLayout11.xml"/></Relationships>
</file>

<file path=ppt/slides/_rels/slide9.xml.rels><?xml version="1.0" encoding="UTF-8" standalone="yes"?>
<Relationships xmlns="http://schemas.openxmlformats.org/package/2006/relationships"><Relationship Id="rId2" Type="http://purl.oclc.org/ooxml/officeDocument/relationships/notesSlide" Target="../notesSlides/notesSlide9.xml"/><Relationship Id="rId1" Type="http://purl.oclc.org/ooxml/officeDocument/relationships/slideLayout" Target="../slideLayouts/slideLayout19.xml"/></Relationships>
</file>

<file path=ppt/slides/slide1.xml><?xml version="1.0" encoding="utf-8"?>
<p:sld xmlns:a="http://purl.oclc.org/ooxml/drawingml/main" xmlns:r="http://purl.oclc.org/ooxml/officeDocument/relationships" xmlns:p="http://purl.oclc.org/ooxml/presentationml/main">
  <p:cSld>
    <p:spTree>
      <p:nvGrpSpPr>
        <p:cNvPr id="1" name="Shape 1167"/>
        <p:cNvGrpSpPr/>
        <p:nvPr/>
      </p:nvGrpSpPr>
      <p:grpSpPr>
        <a:xfrm>
          <a:off x="0" y="0"/>
          <a:ext cx="0" cy="0"/>
          <a:chOff x="0" y="0"/>
          <a:chExt cx="0" cy="0"/>
        </a:xfrm>
      </p:grpSpPr>
      <p:sp>
        <p:nvSpPr>
          <p:cNvPr id="1168" name="Google Shape;1168;p85"/>
          <p:cNvSpPr txBox="1">
            <a:spLocks noGrp="1"/>
          </p:cNvSpPr>
          <p:nvPr>
            <p:ph type="ctrTitle"/>
          </p:nvPr>
        </p:nvSpPr>
        <p:spPr>
          <a:xfrm>
            <a:off x="678450" y="1227375"/>
            <a:ext cx="7787100" cy="208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 Department of Education</a:t>
            </a:r>
            <a:endParaRPr/>
          </a:p>
        </p:txBody>
      </p:sp>
      <p:sp>
        <p:nvSpPr>
          <p:cNvPr id="1169" name="Google Shape;1169;p85"/>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Website UI Redesign</a:t>
            </a:r>
            <a:endParaRPr sz="2000"/>
          </a:p>
        </p:txBody>
      </p:sp>
      <p:sp>
        <p:nvSpPr>
          <p:cNvPr id="1170" name="Google Shape;1170;p85"/>
          <p:cNvSpPr txBox="1"/>
          <p:nvPr/>
        </p:nvSpPr>
        <p:spPr>
          <a:xfrm>
            <a:off x="5850875" y="4800600"/>
            <a:ext cx="331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Slides template from: slidesgo.com</a:t>
            </a: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8"/>
                                        </p:tgtEl>
                                        <p:attrNameLst>
                                          <p:attrName>style.visibility</p:attrName>
                                        </p:attrNameLst>
                                      </p:cBhvr>
                                      <p:to>
                                        <p:strVal val="visible"/>
                                      </p:to>
                                    </p:set>
                                    <p:animEffect transition="in" filter="fade">
                                      <p:cBhvr>
                                        <p:cTn id="7" dur="1000"/>
                                        <p:tgtEl>
                                          <p:spTgt spid="116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69"/>
                                        </p:tgtEl>
                                        <p:attrNameLst>
                                          <p:attrName>style.visibility</p:attrName>
                                        </p:attrNameLst>
                                      </p:cBhvr>
                                      <p:to>
                                        <p:strVal val="visible"/>
                                      </p:to>
                                    </p:set>
                                    <p:animEffect transition="in" filter="fade">
                                      <p:cBhvr>
                                        <p:cTn id="11" dur="1000"/>
                                        <p:tgtEl>
                                          <p:spTgt spid="1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purl.oclc.org/ooxml/drawingml/main" xmlns:r="http://purl.oclc.org/ooxml/officeDocument/relationships" xmlns:p="http://purl.oclc.org/ooxml/presentationml/main">
  <p:cSld>
    <p:bg>
      <p:bgPr>
        <a:solidFill>
          <a:srgbClr val="F1C232">
            <a:alpha val="49.69%"/>
          </a:srgbClr>
        </a:solidFill>
        <a:effectLst/>
      </p:bgPr>
    </p:bg>
    <p:spTree>
      <p:nvGrpSpPr>
        <p:cNvPr id="1" name="Shape 1248"/>
        <p:cNvGrpSpPr/>
        <p:nvPr/>
      </p:nvGrpSpPr>
      <p:grpSpPr>
        <a:xfrm>
          <a:off x="0" y="0"/>
          <a:ext cx="0" cy="0"/>
          <a:chOff x="0" y="0"/>
          <a:chExt cx="0" cy="0"/>
        </a:xfrm>
      </p:grpSpPr>
      <p:sp>
        <p:nvSpPr>
          <p:cNvPr id="1249" name="Google Shape;1249;p94"/>
          <p:cNvSpPr txBox="1">
            <a:spLocks noGrp="1"/>
          </p:cNvSpPr>
          <p:nvPr>
            <p:ph type="subTitle" idx="1"/>
          </p:nvPr>
        </p:nvSpPr>
        <p:spPr>
          <a:xfrm>
            <a:off x="2993366" y="2968688"/>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User #4</a:t>
            </a:r>
            <a:endParaRPr/>
          </a:p>
        </p:txBody>
      </p:sp>
      <p:sp>
        <p:nvSpPr>
          <p:cNvPr id="1250" name="Google Shape;1250;p94"/>
          <p:cNvSpPr txBox="1">
            <a:spLocks noGrp="1"/>
          </p:cNvSpPr>
          <p:nvPr>
            <p:ph type="subTitle" idx="2"/>
          </p:nvPr>
        </p:nvSpPr>
        <p:spPr>
          <a:xfrm>
            <a:off x="3275375" y="3364013"/>
            <a:ext cx="19221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super blah and needs to be revamped, reorganized.”</a:t>
            </a:r>
            <a:endParaRPr/>
          </a:p>
        </p:txBody>
      </p:sp>
      <p:sp>
        <p:nvSpPr>
          <p:cNvPr id="1251" name="Google Shape;1251;p94"/>
          <p:cNvSpPr txBox="1">
            <a:spLocks noGrp="1"/>
          </p:cNvSpPr>
          <p:nvPr>
            <p:ph type="subTitle" idx="3"/>
          </p:nvPr>
        </p:nvSpPr>
        <p:spPr>
          <a:xfrm>
            <a:off x="507263" y="1270175"/>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User #1</a:t>
            </a:r>
            <a:endParaRPr/>
          </a:p>
        </p:txBody>
      </p:sp>
      <p:sp>
        <p:nvSpPr>
          <p:cNvPr id="1252" name="Google Shape;1252;p94"/>
          <p:cNvSpPr txBox="1">
            <a:spLocks noGrp="1"/>
          </p:cNvSpPr>
          <p:nvPr>
            <p:ph type="subTitle" idx="4"/>
          </p:nvPr>
        </p:nvSpPr>
        <p:spPr>
          <a:xfrm>
            <a:off x="789275" y="1665500"/>
            <a:ext cx="1922100" cy="10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site should be organized by categories most visited.”</a:t>
            </a:r>
            <a:endParaRPr/>
          </a:p>
        </p:txBody>
      </p:sp>
      <p:sp>
        <p:nvSpPr>
          <p:cNvPr id="1253" name="Google Shape;1253;p94"/>
          <p:cNvSpPr txBox="1">
            <a:spLocks noGrp="1"/>
          </p:cNvSpPr>
          <p:nvPr>
            <p:ph type="subTitle" idx="7"/>
          </p:nvPr>
        </p:nvSpPr>
        <p:spPr>
          <a:xfrm>
            <a:off x="507263" y="2875400"/>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User #3</a:t>
            </a:r>
            <a:endParaRPr/>
          </a:p>
        </p:txBody>
      </p:sp>
      <p:sp>
        <p:nvSpPr>
          <p:cNvPr id="1254" name="Google Shape;1254;p94"/>
          <p:cNvSpPr txBox="1">
            <a:spLocks noGrp="1"/>
          </p:cNvSpPr>
          <p:nvPr>
            <p:ph type="subTitle" idx="8"/>
          </p:nvPr>
        </p:nvSpPr>
        <p:spPr>
          <a:xfrm>
            <a:off x="789275" y="3270722"/>
            <a:ext cx="1922100" cy="12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 read things quickly in my jon and often do a tone of research. That was not easy.”</a:t>
            </a:r>
            <a:endParaRPr/>
          </a:p>
        </p:txBody>
      </p:sp>
      <p:sp>
        <p:nvSpPr>
          <p:cNvPr id="1255" name="Google Shape;1255;p94"/>
          <p:cNvSpPr txBox="1">
            <a:spLocks noGrp="1"/>
          </p:cNvSpPr>
          <p:nvPr>
            <p:ph type="subTitle" idx="9"/>
          </p:nvPr>
        </p:nvSpPr>
        <p:spPr>
          <a:xfrm>
            <a:off x="3024141" y="1270163"/>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User #2</a:t>
            </a:r>
            <a:endParaRPr/>
          </a:p>
        </p:txBody>
      </p:sp>
      <p:sp>
        <p:nvSpPr>
          <p:cNvPr id="1256" name="Google Shape;1256;p94"/>
          <p:cNvSpPr txBox="1">
            <a:spLocks noGrp="1"/>
          </p:cNvSpPr>
          <p:nvPr>
            <p:ph type="subTitle" idx="13"/>
          </p:nvPr>
        </p:nvSpPr>
        <p:spPr>
          <a:xfrm>
            <a:off x="3306141" y="1724550"/>
            <a:ext cx="1922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“Things aren’t easy to see.”</a:t>
            </a:r>
            <a:endParaRPr/>
          </a:p>
        </p:txBody>
      </p:sp>
      <p:sp>
        <p:nvSpPr>
          <p:cNvPr id="1257" name="Google Shape;1257;p94"/>
          <p:cNvSpPr txBox="1">
            <a:spLocks noGrp="1"/>
          </p:cNvSpPr>
          <p:nvPr>
            <p:ph type="title"/>
          </p:nvPr>
        </p:nvSpPr>
        <p:spPr>
          <a:xfrm>
            <a:off x="540000" y="210875"/>
            <a:ext cx="8064000" cy="572700"/>
          </a:xfrm>
          <a:prstGeom prst="rect">
            <a:avLst/>
          </a:prstGeom>
          <a:solidFill>
            <a:schemeClr val="accent5"/>
          </a:solidFill>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Josefin Sans"/>
                <a:ea typeface="Josefin Sans"/>
                <a:cs typeface="Josefin Sans"/>
                <a:sym typeface="Josefin Sans"/>
              </a:rPr>
              <a:t>Usability Testing: User Feedback</a:t>
            </a:r>
            <a:endParaRPr>
              <a:latin typeface="Josefin Sans"/>
              <a:ea typeface="Josefin Sans"/>
              <a:cs typeface="Josefin Sans"/>
              <a:sym typeface="Josefin Sans"/>
            </a:endParaRPr>
          </a:p>
        </p:txBody>
      </p:sp>
      <p:sp>
        <p:nvSpPr>
          <p:cNvPr id="1258" name="Google Shape;1258;p94"/>
          <p:cNvSpPr txBox="1"/>
          <p:nvPr/>
        </p:nvSpPr>
        <p:spPr>
          <a:xfrm>
            <a:off x="5537325" y="1143125"/>
            <a:ext cx="2751300" cy="34170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chemeClr val="dk1"/>
                </a:solidFill>
                <a:latin typeface="Josefin Sans"/>
                <a:ea typeface="Josefin Sans"/>
                <a:cs typeface="Josefin Sans"/>
                <a:sym typeface="Josefin Sans"/>
              </a:rPr>
              <a:t>Navigation </a:t>
            </a:r>
            <a:r>
              <a:rPr lang="en" sz="3000">
                <a:solidFill>
                  <a:schemeClr val="dk1"/>
                </a:solidFill>
                <a:latin typeface="Josefin Sans"/>
                <a:ea typeface="Josefin Sans"/>
                <a:cs typeface="Josefin Sans"/>
                <a:sym typeface="Josefin Sans"/>
              </a:rPr>
              <a:t>and </a:t>
            </a:r>
            <a:r>
              <a:rPr lang="en" sz="3000" b="1">
                <a:solidFill>
                  <a:schemeClr val="dk1"/>
                </a:solidFill>
                <a:latin typeface="Josefin Sans"/>
                <a:ea typeface="Josefin Sans"/>
                <a:cs typeface="Josefin Sans"/>
                <a:sym typeface="Josefin Sans"/>
              </a:rPr>
              <a:t>organization </a:t>
            </a:r>
            <a:r>
              <a:rPr lang="en" sz="3000">
                <a:solidFill>
                  <a:schemeClr val="dk1"/>
                </a:solidFill>
                <a:latin typeface="Josefin Sans"/>
                <a:ea typeface="Josefin Sans"/>
                <a:cs typeface="Josefin Sans"/>
                <a:sym typeface="Josefin Sans"/>
              </a:rPr>
              <a:t>were the major themes in our users’ pain points.</a:t>
            </a:r>
            <a:endParaRPr sz="3000">
              <a:solidFill>
                <a:schemeClr val="dk1"/>
              </a:solidFill>
              <a:latin typeface="Josefin Sans"/>
              <a:ea typeface="Josefin Sans"/>
              <a:cs typeface="Josefin Sans"/>
              <a:sym typeface="Josefi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Effect transition="in" filter="fade">
                                      <p:cBhvr>
                                        <p:cTn id="7" dur="1000"/>
                                        <p:tgtEl>
                                          <p:spTgt spid="125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249"/>
                                        </p:tgtEl>
                                        <p:attrNameLst>
                                          <p:attrName>style.visibility</p:attrName>
                                        </p:attrNameLst>
                                      </p:cBhvr>
                                      <p:to>
                                        <p:strVal val="visible"/>
                                      </p:to>
                                    </p:set>
                                    <p:anim calcmode="lin" valueType="num">
                                      <p:cBhvr additive="base">
                                        <p:cTn id="11" dur="1000"/>
                                        <p:tgtEl>
                                          <p:spTgt spid="1249"/>
                                        </p:tgtEl>
                                        <p:attrNameLst>
                                          <p:attrName>ppt_x</p:attrName>
                                        </p:attrNameLst>
                                      </p:cBhvr>
                                      <p:tavLst>
                                        <p:tav tm="0%">
                                          <p:val>
                                            <p:strVal val="#ppt_x-1"/>
                                          </p:val>
                                        </p:tav>
                                        <p:tav tm="1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250"/>
                                        </p:tgtEl>
                                        <p:attrNameLst>
                                          <p:attrName>style.visibility</p:attrName>
                                        </p:attrNameLst>
                                      </p:cBhvr>
                                      <p:to>
                                        <p:strVal val="visible"/>
                                      </p:to>
                                    </p:set>
                                    <p:anim calcmode="lin" valueType="num">
                                      <p:cBhvr additive="base">
                                        <p:cTn id="14" dur="1000"/>
                                        <p:tgtEl>
                                          <p:spTgt spid="1250"/>
                                        </p:tgtEl>
                                        <p:attrNameLst>
                                          <p:attrName>ppt_x</p:attrName>
                                        </p:attrNameLst>
                                      </p:cBhvr>
                                      <p:tavLst>
                                        <p:tav tm="0%">
                                          <p:val>
                                            <p:strVal val="#ppt_x-1"/>
                                          </p:val>
                                        </p:tav>
                                        <p:tav tm="1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251"/>
                                        </p:tgtEl>
                                        <p:attrNameLst>
                                          <p:attrName>style.visibility</p:attrName>
                                        </p:attrNameLst>
                                      </p:cBhvr>
                                      <p:to>
                                        <p:strVal val="visible"/>
                                      </p:to>
                                    </p:set>
                                    <p:anim calcmode="lin" valueType="num">
                                      <p:cBhvr additive="base">
                                        <p:cTn id="17" dur="1000"/>
                                        <p:tgtEl>
                                          <p:spTgt spid="1251"/>
                                        </p:tgtEl>
                                        <p:attrNameLst>
                                          <p:attrName>ppt_x</p:attrName>
                                        </p:attrNameLst>
                                      </p:cBhvr>
                                      <p:tavLst>
                                        <p:tav tm="0%">
                                          <p:val>
                                            <p:strVal val="#ppt_x-1"/>
                                          </p:val>
                                        </p:tav>
                                        <p:tav tm="1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252"/>
                                        </p:tgtEl>
                                        <p:attrNameLst>
                                          <p:attrName>style.visibility</p:attrName>
                                        </p:attrNameLst>
                                      </p:cBhvr>
                                      <p:to>
                                        <p:strVal val="visible"/>
                                      </p:to>
                                    </p:set>
                                    <p:anim calcmode="lin" valueType="num">
                                      <p:cBhvr additive="base">
                                        <p:cTn id="20" dur="1000"/>
                                        <p:tgtEl>
                                          <p:spTgt spid="1252"/>
                                        </p:tgtEl>
                                        <p:attrNameLst>
                                          <p:attrName>ppt_x</p:attrName>
                                        </p:attrNameLst>
                                      </p:cBhvr>
                                      <p:tavLst>
                                        <p:tav tm="0%">
                                          <p:val>
                                            <p:strVal val="#ppt_x-1"/>
                                          </p:val>
                                        </p:tav>
                                        <p:tav tm="1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253"/>
                                        </p:tgtEl>
                                        <p:attrNameLst>
                                          <p:attrName>style.visibility</p:attrName>
                                        </p:attrNameLst>
                                      </p:cBhvr>
                                      <p:to>
                                        <p:strVal val="visible"/>
                                      </p:to>
                                    </p:set>
                                    <p:anim calcmode="lin" valueType="num">
                                      <p:cBhvr additive="base">
                                        <p:cTn id="23" dur="1000"/>
                                        <p:tgtEl>
                                          <p:spTgt spid="1253"/>
                                        </p:tgtEl>
                                        <p:attrNameLst>
                                          <p:attrName>ppt_x</p:attrName>
                                        </p:attrNameLst>
                                      </p:cBhvr>
                                      <p:tavLst>
                                        <p:tav tm="0%">
                                          <p:val>
                                            <p:strVal val="#ppt_x-1"/>
                                          </p:val>
                                        </p:tav>
                                        <p:tav tm="1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254"/>
                                        </p:tgtEl>
                                        <p:attrNameLst>
                                          <p:attrName>style.visibility</p:attrName>
                                        </p:attrNameLst>
                                      </p:cBhvr>
                                      <p:to>
                                        <p:strVal val="visible"/>
                                      </p:to>
                                    </p:set>
                                    <p:anim calcmode="lin" valueType="num">
                                      <p:cBhvr additive="base">
                                        <p:cTn id="26" dur="1000"/>
                                        <p:tgtEl>
                                          <p:spTgt spid="1254"/>
                                        </p:tgtEl>
                                        <p:attrNameLst>
                                          <p:attrName>ppt_x</p:attrName>
                                        </p:attrNameLst>
                                      </p:cBhvr>
                                      <p:tavLst>
                                        <p:tav tm="0%">
                                          <p:val>
                                            <p:strVal val="#ppt_x-1"/>
                                          </p:val>
                                        </p:tav>
                                        <p:tav tm="1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1255"/>
                                        </p:tgtEl>
                                        <p:attrNameLst>
                                          <p:attrName>style.visibility</p:attrName>
                                        </p:attrNameLst>
                                      </p:cBhvr>
                                      <p:to>
                                        <p:strVal val="visible"/>
                                      </p:to>
                                    </p:set>
                                    <p:anim calcmode="lin" valueType="num">
                                      <p:cBhvr additive="base">
                                        <p:cTn id="29" dur="1000"/>
                                        <p:tgtEl>
                                          <p:spTgt spid="1255"/>
                                        </p:tgtEl>
                                        <p:attrNameLst>
                                          <p:attrName>ppt_x</p:attrName>
                                        </p:attrNameLst>
                                      </p:cBhvr>
                                      <p:tavLst>
                                        <p:tav tm="0%">
                                          <p:val>
                                            <p:strVal val="#ppt_x-1"/>
                                          </p:val>
                                        </p:tav>
                                        <p:tav tm="1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1256"/>
                                        </p:tgtEl>
                                        <p:attrNameLst>
                                          <p:attrName>style.visibility</p:attrName>
                                        </p:attrNameLst>
                                      </p:cBhvr>
                                      <p:to>
                                        <p:strVal val="visible"/>
                                      </p:to>
                                    </p:set>
                                    <p:anim calcmode="lin" valueType="num">
                                      <p:cBhvr additive="base">
                                        <p:cTn id="32" dur="1000"/>
                                        <p:tgtEl>
                                          <p:spTgt spid="1256"/>
                                        </p:tgtEl>
                                        <p:attrNameLst>
                                          <p:attrName>ppt_x</p:attrName>
                                        </p:attrNameLst>
                                      </p:cBhvr>
                                      <p:tavLst>
                                        <p:tav tm="0%">
                                          <p:val>
                                            <p:strVal val="#ppt_x-1"/>
                                          </p:val>
                                        </p:tav>
                                        <p:tav tm="1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purl.oclc.org/ooxml/drawingml/main" xmlns:r="http://purl.oclc.org/ooxml/officeDocument/relationships" xmlns:p="http://purl.oclc.org/ooxml/presentationml/main">
  <p:cSld>
    <p:bg>
      <p:bgPr>
        <a:solidFill>
          <a:srgbClr val="F1C232">
            <a:alpha val="49.69%"/>
          </a:srgbClr>
        </a:solidFill>
        <a:effectLst/>
      </p:bgPr>
    </p:bg>
    <p:spTree>
      <p:nvGrpSpPr>
        <p:cNvPr id="1" name="Shape 1262"/>
        <p:cNvGrpSpPr/>
        <p:nvPr/>
      </p:nvGrpSpPr>
      <p:grpSpPr>
        <a:xfrm>
          <a:off x="0" y="0"/>
          <a:ext cx="0" cy="0"/>
          <a:chOff x="0" y="0"/>
          <a:chExt cx="0" cy="0"/>
        </a:xfrm>
      </p:grpSpPr>
      <p:sp>
        <p:nvSpPr>
          <p:cNvPr id="1263" name="Google Shape;1263;p95"/>
          <p:cNvSpPr txBox="1">
            <a:spLocks noGrp="1"/>
          </p:cNvSpPr>
          <p:nvPr>
            <p:ph type="title"/>
          </p:nvPr>
        </p:nvSpPr>
        <p:spPr>
          <a:xfrm>
            <a:off x="540000" y="2190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User Persona</a:t>
            </a:r>
            <a:endParaRPr/>
          </a:p>
        </p:txBody>
      </p:sp>
      <p:sp>
        <p:nvSpPr>
          <p:cNvPr id="1264" name="Google Shape;1264;p95"/>
          <p:cNvSpPr txBox="1">
            <a:spLocks noGrp="1"/>
          </p:cNvSpPr>
          <p:nvPr>
            <p:ph type="subTitle" idx="1"/>
          </p:nvPr>
        </p:nvSpPr>
        <p:spPr>
          <a:xfrm>
            <a:off x="5919000" y="1519600"/>
            <a:ext cx="3225000" cy="239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Meet Jonathan!</a:t>
            </a:r>
            <a:endParaRPr/>
          </a:p>
          <a:p>
            <a:pPr marL="0" lvl="0" indent="0" algn="ctr" rtl="0">
              <a:spcBef>
                <a:spcPts val="1600"/>
              </a:spcBef>
              <a:spcAft>
                <a:spcPts val="0"/>
              </a:spcAft>
              <a:buNone/>
            </a:pPr>
            <a:r>
              <a:rPr lang="en"/>
              <a:t>He is a senior in high school that needs to find information on financial aid for his upcoming freshman year of college. </a:t>
            </a:r>
            <a:endParaRPr/>
          </a:p>
          <a:p>
            <a:pPr marL="0" lvl="0" indent="0" algn="ctr" rtl="0">
              <a:spcBef>
                <a:spcPts val="1600"/>
              </a:spcBef>
              <a:spcAft>
                <a:spcPts val="0"/>
              </a:spcAft>
              <a:buNone/>
            </a:pPr>
            <a:r>
              <a:rPr lang="en"/>
              <a:t>Scholarships and grants are also things he wants to research.</a:t>
            </a:r>
            <a:endParaRPr/>
          </a:p>
          <a:p>
            <a:pPr marL="0" lvl="0" indent="0" algn="ctr" rtl="0">
              <a:spcBef>
                <a:spcPts val="1600"/>
              </a:spcBef>
              <a:spcAft>
                <a:spcPts val="1600"/>
              </a:spcAft>
              <a:buNone/>
            </a:pPr>
            <a:r>
              <a:rPr lang="en"/>
              <a:t>He is concerned about pricing and feels overwhelmed navigating the Dept. of Ed.’s website.</a:t>
            </a:r>
            <a:endParaRPr/>
          </a:p>
        </p:txBody>
      </p:sp>
      <p:pic>
        <p:nvPicPr>
          <p:cNvPr id="1265" name="Google Shape;1265;p95"/>
          <p:cNvPicPr preferRelativeResize="0"/>
          <p:nvPr/>
        </p:nvPicPr>
        <p:blipFill>
          <a:blip r:embed="rId3">
            <a:alphaModFix/>
          </a:blip>
          <a:stretch>
            <a:fillRect/>
          </a:stretch>
        </p:blipFill>
        <p:spPr>
          <a:xfrm>
            <a:off x="133525" y="1059900"/>
            <a:ext cx="5669749" cy="408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3"/>
                                        </p:tgtEl>
                                        <p:attrNameLst>
                                          <p:attrName>style.visibility</p:attrName>
                                        </p:attrNameLst>
                                      </p:cBhvr>
                                      <p:to>
                                        <p:strVal val="visible"/>
                                      </p:to>
                                    </p:set>
                                    <p:animEffect transition="in" filter="fade">
                                      <p:cBhvr>
                                        <p:cTn id="7" dur="1000"/>
                                        <p:tgtEl>
                                          <p:spTgt spid="1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purl.oclc.org/ooxml/drawingml/main" xmlns:r="http://purl.oclc.org/ooxml/officeDocument/relationships" xmlns:p="http://purl.oclc.org/ooxml/presentationml/main">
  <p:cSld>
    <p:bg>
      <p:bgPr>
        <a:solidFill>
          <a:srgbClr val="F1C232">
            <a:alpha val="49.69%"/>
          </a:srgbClr>
        </a:solidFill>
        <a:effectLst/>
      </p:bgPr>
    </p:bg>
    <p:spTree>
      <p:nvGrpSpPr>
        <p:cNvPr id="1" name="Shape 1269"/>
        <p:cNvGrpSpPr/>
        <p:nvPr/>
      </p:nvGrpSpPr>
      <p:grpSpPr>
        <a:xfrm>
          <a:off x="0" y="0"/>
          <a:ext cx="0" cy="0"/>
          <a:chOff x="0" y="0"/>
          <a:chExt cx="0" cy="0"/>
        </a:xfrm>
      </p:grpSpPr>
      <p:sp>
        <p:nvSpPr>
          <p:cNvPr id="1270" name="Google Shape;1270;p96"/>
          <p:cNvSpPr txBox="1">
            <a:spLocks noGrp="1"/>
          </p:cNvSpPr>
          <p:nvPr>
            <p:ph type="title"/>
          </p:nvPr>
        </p:nvSpPr>
        <p:spPr>
          <a:xfrm>
            <a:off x="609600" y="426500"/>
            <a:ext cx="7410600" cy="68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2F2F2"/>
                </a:solidFill>
                <a:latin typeface="Roboto"/>
                <a:ea typeface="Roboto"/>
                <a:cs typeface="Roboto"/>
                <a:sym typeface="Roboto"/>
              </a:rPr>
              <a:t>Navigation and Sitemap Evaluations</a:t>
            </a:r>
            <a:endParaRPr b="1">
              <a:solidFill>
                <a:srgbClr val="F2F2F2"/>
              </a:solidFill>
              <a:latin typeface="Roboto"/>
              <a:ea typeface="Roboto"/>
              <a:cs typeface="Roboto"/>
              <a:sym typeface="Roboto"/>
            </a:endParaRPr>
          </a:p>
        </p:txBody>
      </p:sp>
      <p:sp>
        <p:nvSpPr>
          <p:cNvPr id="1271" name="Google Shape;1271;p9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1272" name="Google Shape;1272;p96"/>
          <p:cNvSpPr txBox="1"/>
          <p:nvPr/>
        </p:nvSpPr>
        <p:spPr>
          <a:xfrm>
            <a:off x="742550" y="1157250"/>
            <a:ext cx="485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After we identified our user persona, gathered statistics from website flow tests and user testing, we continue to evaluate the Department of Education’s website. </a:t>
            </a:r>
            <a:br>
              <a:rPr lang="en">
                <a:solidFill>
                  <a:schemeClr val="lt1"/>
                </a:solidFill>
                <a:latin typeface="Calibri"/>
                <a:ea typeface="Calibri"/>
                <a:cs typeface="Calibri"/>
                <a:sym typeface="Calibri"/>
              </a:rPr>
            </a:b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We will now focus on the navigation and sitemap structure.</a:t>
            </a:r>
            <a:endParaRPr>
              <a:solidFill>
                <a:schemeClr val="lt1"/>
              </a:solidFill>
              <a:latin typeface="Calibri"/>
              <a:ea typeface="Calibri"/>
              <a:cs typeface="Calibri"/>
              <a:sym typeface="Calibri"/>
            </a:endParaRPr>
          </a:p>
        </p:txBody>
      </p:sp>
      <p:sp>
        <p:nvSpPr>
          <p:cNvPr id="1273" name="Google Shape;1273;p96"/>
          <p:cNvSpPr txBox="1"/>
          <p:nvPr/>
        </p:nvSpPr>
        <p:spPr>
          <a:xfrm>
            <a:off x="5724525" y="4429125"/>
            <a:ext cx="291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cxnSp>
        <p:nvCxnSpPr>
          <p:cNvPr id="1274" name="Google Shape;1274;p96"/>
          <p:cNvCxnSpPr/>
          <p:nvPr/>
        </p:nvCxnSpPr>
        <p:spPr>
          <a:xfrm>
            <a:off x="6524625" y="4752975"/>
            <a:ext cx="0" cy="114300"/>
          </a:xfrm>
          <a:prstGeom prst="straightConnector1">
            <a:avLst/>
          </a:prstGeom>
          <a:noFill/>
          <a:ln w="9525" cap="flat" cmpd="sng">
            <a:solidFill>
              <a:schemeClr val="dk2"/>
            </a:solidFill>
            <a:prstDash val="solid"/>
            <a:round/>
            <a:headEnd type="none" w="med" len="med"/>
            <a:tailEnd type="none" w="med" len="med"/>
          </a:ln>
        </p:spPr>
      </p:cxnSp>
      <p:pic>
        <p:nvPicPr>
          <p:cNvPr id="1275" name="Google Shape;1275;p96"/>
          <p:cNvPicPr preferRelativeResize="0"/>
          <p:nvPr/>
        </p:nvPicPr>
        <p:blipFill rotWithShape="1">
          <a:blip r:embed="rId3">
            <a:alphaModFix/>
          </a:blip>
          <a:srcRect l="15.547%" t="9.828%" r="18.878%" b="10.781%"/>
          <a:stretch/>
        </p:blipFill>
        <p:spPr>
          <a:xfrm>
            <a:off x="3238500" y="2886075"/>
            <a:ext cx="1990726" cy="1543050"/>
          </a:xfrm>
          <a:prstGeom prst="rect">
            <a:avLst/>
          </a:prstGeom>
          <a:noFill/>
          <a:ln>
            <a:noFill/>
          </a:ln>
        </p:spPr>
      </p:pic>
      <p:pic>
        <p:nvPicPr>
          <p:cNvPr id="1276" name="Google Shape;1276;p96"/>
          <p:cNvPicPr preferRelativeResize="0"/>
          <p:nvPr/>
        </p:nvPicPr>
        <p:blipFill>
          <a:blip r:embed="rId4">
            <a:alphaModFix/>
          </a:blip>
          <a:stretch>
            <a:fillRect/>
          </a:stretch>
        </p:blipFill>
        <p:spPr>
          <a:xfrm>
            <a:off x="809625" y="2886075"/>
            <a:ext cx="1714500" cy="1543050"/>
          </a:xfrm>
          <a:prstGeom prst="rect">
            <a:avLst/>
          </a:prstGeom>
          <a:noFill/>
          <a:ln>
            <a:noFill/>
          </a:ln>
        </p:spPr>
      </p:pic>
      <p:pic>
        <p:nvPicPr>
          <p:cNvPr id="1277" name="Google Shape;1277;p96" descr="Person holding large stack of books in front of book shelves"/>
          <p:cNvPicPr preferRelativeResize="0"/>
          <p:nvPr/>
        </p:nvPicPr>
        <p:blipFill rotWithShape="1">
          <a:blip r:embed="rId5">
            <a:alphaModFix/>
          </a:blip>
          <a:srcRect l="0.377%" t="14.163%" r="0.387%"/>
          <a:stretch/>
        </p:blipFill>
        <p:spPr>
          <a:xfrm>
            <a:off x="5847950" y="1414425"/>
            <a:ext cx="2524124" cy="3129250"/>
          </a:xfrm>
          <a:prstGeom prst="rect">
            <a:avLst/>
          </a:prstGeom>
          <a:noFill/>
          <a:ln>
            <a:noFill/>
          </a:ln>
        </p:spPr>
      </p:pic>
    </p:spTree>
  </p:cSld>
  <p:clrMapOvr>
    <a:masterClrMapping/>
  </p:clrMapOvr>
</p:sld>
</file>

<file path=ppt/slides/slide13.xml><?xml version="1.0" encoding="utf-8"?>
<p:sld xmlns:a="http://purl.oclc.org/ooxml/drawingml/main" xmlns:r="http://purl.oclc.org/ooxml/officeDocument/relationships" xmlns:p="http://purl.oclc.org/ooxml/presentationml/main">
  <p:cSld>
    <p:bg>
      <p:bgPr>
        <a:solidFill>
          <a:schemeClr val="accent4"/>
        </a:solidFill>
        <a:effectLst/>
      </p:bgPr>
    </p:bg>
    <p:spTree>
      <p:nvGrpSpPr>
        <p:cNvPr id="1" name="Shape 1281"/>
        <p:cNvGrpSpPr/>
        <p:nvPr/>
      </p:nvGrpSpPr>
      <p:grpSpPr>
        <a:xfrm>
          <a:off x="0" y="0"/>
          <a:ext cx="0" cy="0"/>
          <a:chOff x="0" y="0"/>
          <a:chExt cx="0" cy="0"/>
        </a:xfrm>
      </p:grpSpPr>
      <p:sp>
        <p:nvSpPr>
          <p:cNvPr id="1282" name="Google Shape;1282;p97"/>
          <p:cNvSpPr txBox="1">
            <a:spLocks noGrp="1"/>
          </p:cNvSpPr>
          <p:nvPr>
            <p:ph type="title"/>
          </p:nvPr>
        </p:nvSpPr>
        <p:spPr>
          <a:xfrm>
            <a:off x="1019600" y="1613025"/>
            <a:ext cx="6036000" cy="18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 Site Evaluation</a:t>
            </a:r>
            <a:endParaRPr/>
          </a:p>
        </p:txBody>
      </p:sp>
      <p:pic>
        <p:nvPicPr>
          <p:cNvPr id="1283" name="Google Shape;1283;p97"/>
          <p:cNvPicPr preferRelativeResize="0"/>
          <p:nvPr/>
        </p:nvPicPr>
        <p:blipFill rotWithShape="1">
          <a:blip r:embed="rId3">
            <a:alphaModFix/>
          </a:blip>
          <a:srcRect l="10.979%" r="10.987%"/>
          <a:stretch/>
        </p:blipFill>
        <p:spPr>
          <a:xfrm>
            <a:off x="5050300" y="642000"/>
            <a:ext cx="3873000" cy="3859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82"/>
                                        </p:tgtEl>
                                        <p:attrNameLst>
                                          <p:attrName>style.visibility</p:attrName>
                                        </p:attrNameLst>
                                      </p:cBhvr>
                                      <p:to>
                                        <p:strVal val="visible"/>
                                      </p:to>
                                    </p:set>
                                    <p:anim calcmode="lin" valueType="num">
                                      <p:cBhvr additive="base">
                                        <p:cTn id="7" dur="1000"/>
                                        <p:tgtEl>
                                          <p:spTgt spid="1282"/>
                                        </p:tgtEl>
                                        <p:attrNameLst>
                                          <p:attrName>ppt_x</p:attrName>
                                        </p:attrNameLst>
                                      </p:cBhvr>
                                      <p:tavLst>
                                        <p:tav tm="0%">
                                          <p:val>
                                            <p:strVal val="#ppt_x-1"/>
                                          </p:val>
                                        </p:tav>
                                        <p:tav tm="1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purl.oclc.org/ooxml/drawingml/main" xmlns:r="http://purl.oclc.org/ooxml/officeDocument/relationships" xmlns:p="http://purl.oclc.org/ooxml/presentationml/main">
  <p:cSld>
    <p:bg>
      <p:bgPr>
        <a:blipFill>
          <a:blip r:embed="rId3">
            <a:alphaModFix/>
          </a:blip>
          <a:stretch>
            <a:fillRect/>
          </a:stretch>
        </a:blipFill>
        <a:effectLst/>
      </p:bgPr>
    </p:bg>
    <p:spTree>
      <p:nvGrpSpPr>
        <p:cNvPr id="1" name="Shape 1287"/>
        <p:cNvGrpSpPr/>
        <p:nvPr/>
      </p:nvGrpSpPr>
      <p:grpSpPr>
        <a:xfrm>
          <a:off x="0" y="0"/>
          <a:ext cx="0" cy="0"/>
          <a:chOff x="0" y="0"/>
          <a:chExt cx="0" cy="0"/>
        </a:xfrm>
      </p:grpSpPr>
    </p:spTree>
  </p:cSld>
  <p:clrMapOvr>
    <a:masterClrMapping/>
  </p:clrMapOvr>
</p:sld>
</file>

<file path=ppt/slides/slide15.xml><?xml version="1.0" encoding="utf-8"?>
<p:sld xmlns:a="http://purl.oclc.org/ooxml/drawingml/main" xmlns:r="http://purl.oclc.org/ooxml/officeDocument/relationships" xmlns:p="http://purl.oclc.org/ooxml/presentationml/main">
  <p:cSld>
    <p:bg>
      <p:bgPr>
        <a:blipFill>
          <a:blip r:embed="rId3">
            <a:alphaModFix/>
          </a:blip>
          <a:stretch>
            <a:fillRect/>
          </a:stretch>
        </a:blipFill>
        <a:effectLst/>
      </p:bgPr>
    </p:bg>
    <p:spTree>
      <p:nvGrpSpPr>
        <p:cNvPr id="1" name="Shape 1291"/>
        <p:cNvGrpSpPr/>
        <p:nvPr/>
      </p:nvGrpSpPr>
      <p:grpSpPr>
        <a:xfrm>
          <a:off x="0" y="0"/>
          <a:ext cx="0" cy="0"/>
          <a:chOff x="0" y="0"/>
          <a:chExt cx="0" cy="0"/>
        </a:xfrm>
      </p:grpSpPr>
    </p:spTree>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Shape 1295"/>
        <p:cNvGrpSpPr/>
        <p:nvPr/>
      </p:nvGrpSpPr>
      <p:grpSpPr>
        <a:xfrm>
          <a:off x="0" y="0"/>
          <a:ext cx="0" cy="0"/>
          <a:chOff x="0" y="0"/>
          <a:chExt cx="0" cy="0"/>
        </a:xfrm>
      </p:grpSpPr>
      <p:sp>
        <p:nvSpPr>
          <p:cNvPr id="1296" name="Google Shape;1296;p10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pic>
        <p:nvPicPr>
          <p:cNvPr id="1297" name="Google Shape;1297;p100"/>
          <p:cNvPicPr preferRelativeResize="0"/>
          <p:nvPr/>
        </p:nvPicPr>
        <p:blipFill>
          <a:blip r:embed="rId3">
            <a:alphaModFix/>
          </a:blip>
          <a:stretch>
            <a:fillRect/>
          </a:stretch>
        </p:blipFill>
        <p:spPr>
          <a:xfrm>
            <a:off x="474350" y="1253525"/>
            <a:ext cx="6901851" cy="3345125"/>
          </a:xfrm>
          <a:prstGeom prst="rect">
            <a:avLst/>
          </a:prstGeom>
          <a:noFill/>
          <a:ln w="28575" cap="flat" cmpd="sng">
            <a:solidFill>
              <a:schemeClr val="lt1"/>
            </a:solidFill>
            <a:prstDash val="solid"/>
            <a:round/>
            <a:headEnd type="none" w="sm" len="sm"/>
            <a:tailEnd type="none" w="sm" len="sm"/>
          </a:ln>
        </p:spPr>
      </p:pic>
      <p:sp>
        <p:nvSpPr>
          <p:cNvPr id="1298" name="Google Shape;1298;p100"/>
          <p:cNvSpPr txBox="1"/>
          <p:nvPr/>
        </p:nvSpPr>
        <p:spPr>
          <a:xfrm>
            <a:off x="474350" y="405775"/>
            <a:ext cx="77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99" name="Google Shape;1299;p100"/>
          <p:cNvSpPr txBox="1">
            <a:spLocks noGrp="1"/>
          </p:cNvSpPr>
          <p:nvPr>
            <p:ph type="title"/>
          </p:nvPr>
        </p:nvSpPr>
        <p:spPr>
          <a:xfrm>
            <a:off x="416100" y="253375"/>
            <a:ext cx="8311800" cy="705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2F2F2"/>
                </a:solidFill>
                <a:highlight>
                  <a:schemeClr val="dk1"/>
                </a:highlight>
              </a:rPr>
              <a:t>Navigation Heuristics Evaluation</a:t>
            </a:r>
            <a:endParaRPr sz="4000">
              <a:solidFill>
                <a:srgbClr val="F2F2F2"/>
              </a:solidFill>
              <a:highlight>
                <a:schemeClr val="dk1"/>
              </a:highlight>
            </a:endParaRPr>
          </a:p>
        </p:txBody>
      </p:sp>
      <p:sp>
        <p:nvSpPr>
          <p:cNvPr id="1300" name="Google Shape;1300;p100"/>
          <p:cNvSpPr txBox="1"/>
          <p:nvPr/>
        </p:nvSpPr>
        <p:spPr>
          <a:xfrm>
            <a:off x="6254450" y="1796725"/>
            <a:ext cx="2473500" cy="1262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Evaluation results indicate navigating the current website is difficult. The layout is cluttered, complex, and frustrating to use.</a:t>
            </a:r>
            <a:endParaRPr>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purl.oclc.org/ooxml/drawingml/main" xmlns:r="http://purl.oclc.org/ooxml/officeDocument/relationships" xmlns:p="http://purl.oclc.org/ooxml/presentationml/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pic>
        <p:nvPicPr>
          <p:cNvPr id="1305" name="Google Shape;1305;p101"/>
          <p:cNvPicPr preferRelativeResize="0"/>
          <p:nvPr/>
        </p:nvPicPr>
        <p:blipFill>
          <a:blip r:embed="rId4">
            <a:alphaModFix/>
          </a:blip>
          <a:stretch>
            <a:fillRect/>
          </a:stretch>
        </p:blipFill>
        <p:spPr>
          <a:xfrm>
            <a:off x="474350" y="2018425"/>
            <a:ext cx="7978376" cy="1312800"/>
          </a:xfrm>
          <a:prstGeom prst="rect">
            <a:avLst/>
          </a:prstGeom>
          <a:noFill/>
          <a:ln>
            <a:noFill/>
          </a:ln>
        </p:spPr>
      </p:pic>
      <p:sp>
        <p:nvSpPr>
          <p:cNvPr id="1306" name="Google Shape;1306;p101"/>
          <p:cNvSpPr/>
          <p:nvPr/>
        </p:nvSpPr>
        <p:spPr>
          <a:xfrm rot="-5400000" flipH="1">
            <a:off x="5853625" y="1120634"/>
            <a:ext cx="831000" cy="831000"/>
          </a:xfrm>
          <a:prstGeom prst="bentArrow">
            <a:avLst>
              <a:gd name="adj1" fmla="val 25000"/>
              <a:gd name="adj2" fmla="val 25000"/>
              <a:gd name="adj3" fmla="val 25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1"/>
          <p:cNvSpPr txBox="1"/>
          <p:nvPr/>
        </p:nvSpPr>
        <p:spPr>
          <a:xfrm>
            <a:off x="6684625" y="765800"/>
            <a:ext cx="1864200" cy="1046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Current Utility Bar:</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Hard to see and blends into the website utility bar.</a:t>
            </a:r>
            <a:endParaRPr>
              <a:solidFill>
                <a:schemeClr val="dk1"/>
              </a:solidFill>
              <a:latin typeface="Calibri"/>
              <a:ea typeface="Calibri"/>
              <a:cs typeface="Calibri"/>
              <a:sym typeface="Calibri"/>
            </a:endParaRPr>
          </a:p>
        </p:txBody>
      </p:sp>
      <p:sp>
        <p:nvSpPr>
          <p:cNvPr id="1308" name="Google Shape;1308;p101"/>
          <p:cNvSpPr/>
          <p:nvPr/>
        </p:nvSpPr>
        <p:spPr>
          <a:xfrm flipH="1">
            <a:off x="8176225" y="2501775"/>
            <a:ext cx="763200" cy="1114500"/>
          </a:xfrm>
          <a:prstGeom prst="bentArrow">
            <a:avLst>
              <a:gd name="adj1" fmla="val 25000"/>
              <a:gd name="adj2" fmla="val 23957"/>
              <a:gd name="adj3" fmla="val 50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1"/>
          <p:cNvSpPr txBox="1"/>
          <p:nvPr/>
        </p:nvSpPr>
        <p:spPr>
          <a:xfrm>
            <a:off x="7310950" y="3604950"/>
            <a:ext cx="1561200" cy="8313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Search Bar:</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Standard and easy to see.</a:t>
            </a:r>
            <a:endParaRPr>
              <a:solidFill>
                <a:schemeClr val="dk1"/>
              </a:solidFill>
              <a:latin typeface="Calibri"/>
              <a:ea typeface="Calibri"/>
              <a:cs typeface="Calibri"/>
              <a:sym typeface="Calibri"/>
            </a:endParaRPr>
          </a:p>
        </p:txBody>
      </p:sp>
      <p:sp>
        <p:nvSpPr>
          <p:cNvPr id="1310" name="Google Shape;1310;p101"/>
          <p:cNvSpPr/>
          <p:nvPr/>
        </p:nvSpPr>
        <p:spPr>
          <a:xfrm rot="-5400000">
            <a:off x="2274650" y="3405300"/>
            <a:ext cx="1078200" cy="1078200"/>
          </a:xfrm>
          <a:prstGeom prst="bentArrow">
            <a:avLst>
              <a:gd name="adj1" fmla="val 25000"/>
              <a:gd name="adj2" fmla="val 25000"/>
              <a:gd name="adj3" fmla="val 25000"/>
              <a:gd name="adj4" fmla="val 43750"/>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1" name="Google Shape;1311;p101"/>
          <p:cNvCxnSpPr/>
          <p:nvPr/>
        </p:nvCxnSpPr>
        <p:spPr>
          <a:xfrm rot="10800000" flipH="1">
            <a:off x="606450" y="3335550"/>
            <a:ext cx="7670400" cy="11100"/>
          </a:xfrm>
          <a:prstGeom prst="straightConnector1">
            <a:avLst/>
          </a:prstGeom>
          <a:noFill/>
          <a:ln w="9525" cap="flat" cmpd="sng">
            <a:solidFill>
              <a:srgbClr val="38761D"/>
            </a:solidFill>
            <a:prstDash val="solid"/>
            <a:round/>
            <a:headEnd type="none" w="med" len="med"/>
            <a:tailEnd type="none" w="med" len="med"/>
          </a:ln>
        </p:spPr>
      </p:cxnSp>
      <p:cxnSp>
        <p:nvCxnSpPr>
          <p:cNvPr id="1312" name="Google Shape;1312;p101"/>
          <p:cNvCxnSpPr/>
          <p:nvPr/>
        </p:nvCxnSpPr>
        <p:spPr>
          <a:xfrm flipH="1">
            <a:off x="604725" y="3267075"/>
            <a:ext cx="14400" cy="99900"/>
          </a:xfrm>
          <a:prstGeom prst="straightConnector1">
            <a:avLst/>
          </a:prstGeom>
          <a:noFill/>
          <a:ln w="9525" cap="flat" cmpd="sng">
            <a:solidFill>
              <a:srgbClr val="38761D"/>
            </a:solidFill>
            <a:prstDash val="solid"/>
            <a:round/>
            <a:headEnd type="none" w="med" len="med"/>
            <a:tailEnd type="none" w="med" len="med"/>
          </a:ln>
        </p:spPr>
      </p:cxnSp>
      <p:cxnSp>
        <p:nvCxnSpPr>
          <p:cNvPr id="1313" name="Google Shape;1313;p101"/>
          <p:cNvCxnSpPr/>
          <p:nvPr/>
        </p:nvCxnSpPr>
        <p:spPr>
          <a:xfrm rot="10800000" flipH="1">
            <a:off x="8262950" y="3262325"/>
            <a:ext cx="33300" cy="76200"/>
          </a:xfrm>
          <a:prstGeom prst="straightConnector1">
            <a:avLst/>
          </a:prstGeom>
          <a:noFill/>
          <a:ln w="9525" cap="flat" cmpd="sng">
            <a:solidFill>
              <a:srgbClr val="38761D"/>
            </a:solidFill>
            <a:prstDash val="solid"/>
            <a:round/>
            <a:headEnd type="none" w="med" len="med"/>
            <a:tailEnd type="none" w="med" len="med"/>
          </a:ln>
        </p:spPr>
      </p:cxnSp>
      <p:sp>
        <p:nvSpPr>
          <p:cNvPr id="1314" name="Google Shape;1314;p101"/>
          <p:cNvSpPr txBox="1"/>
          <p:nvPr/>
        </p:nvSpPr>
        <p:spPr>
          <a:xfrm>
            <a:off x="3505200" y="4010025"/>
            <a:ext cx="2419500" cy="831300"/>
          </a:xfrm>
          <a:prstGeom prst="rect">
            <a:avLst/>
          </a:prstGeom>
          <a:solidFill>
            <a:srgbClr val="ABBCC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C2E3A"/>
                </a:solidFill>
                <a:latin typeface="Calibri"/>
                <a:ea typeface="Calibri"/>
                <a:cs typeface="Calibri"/>
                <a:sym typeface="Calibri"/>
              </a:rPr>
              <a:t>Current Navigation Bar:</a:t>
            </a:r>
            <a:endParaRPr b="1">
              <a:solidFill>
                <a:srgbClr val="0C2E3A"/>
              </a:solidFill>
              <a:latin typeface="Calibri"/>
              <a:ea typeface="Calibri"/>
              <a:cs typeface="Calibri"/>
              <a:sym typeface="Calibri"/>
            </a:endParaRPr>
          </a:p>
          <a:p>
            <a:pPr marL="0" lvl="0" indent="0" algn="l" rtl="0">
              <a:spcBef>
                <a:spcPts val="0"/>
              </a:spcBef>
              <a:spcAft>
                <a:spcPts val="0"/>
              </a:spcAft>
              <a:buNone/>
            </a:pPr>
            <a:r>
              <a:rPr lang="en">
                <a:solidFill>
                  <a:srgbClr val="0C2E3A"/>
                </a:solidFill>
                <a:latin typeface="Calibri"/>
                <a:ea typeface="Calibri"/>
                <a:cs typeface="Calibri"/>
                <a:sym typeface="Calibri"/>
              </a:rPr>
              <a:t>Deceiving on content and not exclusive to the category listed</a:t>
            </a:r>
            <a:endParaRPr>
              <a:solidFill>
                <a:srgbClr val="0C2E3A"/>
              </a:solidFill>
              <a:latin typeface="Calibri"/>
              <a:ea typeface="Calibri"/>
              <a:cs typeface="Calibri"/>
              <a:sym typeface="Calibri"/>
            </a:endParaRPr>
          </a:p>
        </p:txBody>
      </p:sp>
      <p:sp>
        <p:nvSpPr>
          <p:cNvPr id="1315" name="Google Shape;1315;p101"/>
          <p:cNvSpPr txBox="1"/>
          <p:nvPr/>
        </p:nvSpPr>
        <p:spPr>
          <a:xfrm>
            <a:off x="447300" y="348075"/>
            <a:ext cx="4882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Nunito"/>
                <a:ea typeface="Nunito"/>
                <a:cs typeface="Nunito"/>
                <a:sym typeface="Nunito"/>
              </a:rPr>
              <a:t>Identifying Navigational </a:t>
            </a:r>
            <a:br>
              <a:rPr lang="en" sz="3000">
                <a:solidFill>
                  <a:schemeClr val="lt1"/>
                </a:solidFill>
                <a:latin typeface="Nunito"/>
                <a:ea typeface="Nunito"/>
                <a:cs typeface="Nunito"/>
                <a:sym typeface="Nunito"/>
              </a:rPr>
            </a:br>
            <a:r>
              <a:rPr lang="en" sz="3000">
                <a:solidFill>
                  <a:schemeClr val="lt1"/>
                </a:solidFill>
                <a:latin typeface="Nunito"/>
                <a:ea typeface="Nunito"/>
                <a:cs typeface="Nunito"/>
                <a:sym typeface="Nunito"/>
              </a:rPr>
              <a:t>Components and Hierarchy</a:t>
            </a:r>
            <a:endParaRPr sz="3000">
              <a:solidFill>
                <a:schemeClr val="lt1"/>
              </a:solidFill>
              <a:latin typeface="Nunito"/>
              <a:ea typeface="Nunito"/>
              <a:cs typeface="Nunito"/>
              <a:sym typeface="Nunito"/>
            </a:endParaRPr>
          </a:p>
        </p:txBody>
      </p:sp>
    </p:spTree>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Shape 1319"/>
        <p:cNvGrpSpPr/>
        <p:nvPr/>
      </p:nvGrpSpPr>
      <p:grpSpPr>
        <a:xfrm>
          <a:off x="0" y="0"/>
          <a:ext cx="0" cy="0"/>
          <a:chOff x="0" y="0"/>
          <a:chExt cx="0" cy="0"/>
        </a:xfrm>
      </p:grpSpPr>
      <p:sp>
        <p:nvSpPr>
          <p:cNvPr id="1320" name="Google Shape;1320;p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pic>
        <p:nvPicPr>
          <p:cNvPr id="1321" name="Google Shape;1321;p102"/>
          <p:cNvPicPr preferRelativeResize="0"/>
          <p:nvPr/>
        </p:nvPicPr>
        <p:blipFill rotWithShape="1">
          <a:blip r:embed="rId3">
            <a:alphaModFix/>
          </a:blip>
          <a:srcRect b="39.569%"/>
          <a:stretch/>
        </p:blipFill>
        <p:spPr>
          <a:xfrm>
            <a:off x="2406675" y="1419825"/>
            <a:ext cx="4330649" cy="3484498"/>
          </a:xfrm>
          <a:prstGeom prst="rect">
            <a:avLst/>
          </a:prstGeom>
          <a:noFill/>
          <a:ln>
            <a:noFill/>
          </a:ln>
        </p:spPr>
      </p:pic>
      <p:sp>
        <p:nvSpPr>
          <p:cNvPr id="1322" name="Google Shape;1322;p102"/>
          <p:cNvSpPr/>
          <p:nvPr/>
        </p:nvSpPr>
        <p:spPr>
          <a:xfrm rot="3329076">
            <a:off x="7071177" y="1364927"/>
            <a:ext cx="1288147" cy="1244545"/>
          </a:xfrm>
          <a:prstGeom prst="wedgeEllipseCallout">
            <a:avLst>
              <a:gd name="adj1" fmla="val -20833"/>
              <a:gd name="adj2" fmla="val 62500"/>
            </a:avLst>
          </a:prstGeom>
          <a:solidFill>
            <a:srgbClr val="93C47D"/>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2"/>
          <p:cNvSpPr txBox="1"/>
          <p:nvPr/>
        </p:nvSpPr>
        <p:spPr>
          <a:xfrm>
            <a:off x="7222350" y="1617750"/>
            <a:ext cx="985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25% of page is for “other information”</a:t>
            </a:r>
            <a:endParaRPr sz="1200">
              <a:latin typeface="Calibri"/>
              <a:ea typeface="Calibri"/>
              <a:cs typeface="Calibri"/>
              <a:sym typeface="Calibri"/>
            </a:endParaRPr>
          </a:p>
        </p:txBody>
      </p:sp>
      <p:sp>
        <p:nvSpPr>
          <p:cNvPr id="1324" name="Google Shape;1324;p102"/>
          <p:cNvSpPr/>
          <p:nvPr/>
        </p:nvSpPr>
        <p:spPr>
          <a:xfrm>
            <a:off x="5794438" y="3382500"/>
            <a:ext cx="914400" cy="4572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2"/>
          <p:cNvSpPr/>
          <p:nvPr/>
        </p:nvSpPr>
        <p:spPr>
          <a:xfrm>
            <a:off x="4083025" y="3258600"/>
            <a:ext cx="1609800" cy="8574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2"/>
          <p:cNvSpPr txBox="1"/>
          <p:nvPr/>
        </p:nvSpPr>
        <p:spPr>
          <a:xfrm>
            <a:off x="6810450" y="2870550"/>
            <a:ext cx="1809600" cy="1477500"/>
          </a:xfrm>
          <a:prstGeom prst="rect">
            <a:avLst/>
          </a:prstGeom>
          <a:solidFill>
            <a:schemeClr val="lt1"/>
          </a:solidFill>
          <a:ln w="9525" cap="flat" cmpd="sng">
            <a:solidFill>
              <a:schemeClr val="lt2"/>
            </a:solidFill>
            <a:prstDash val="solid"/>
            <a:round/>
            <a:headEnd type="none" w="sm" len="sm"/>
            <a:tailEnd type="none" w="sm" len="sm"/>
          </a:ln>
          <a:effectLst>
            <a:outerShdw blurRad="57150" dist="19050" dir="5400000" algn="bl" rotWithShape="0">
              <a:srgbClr val="38761D">
                <a:alpha val="5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The only grants for college students.  All loans, grants, and work study is done through FAFSA in ‘Student Loans’.</a:t>
            </a:r>
            <a:endParaRPr>
              <a:latin typeface="Calibri"/>
              <a:ea typeface="Calibri"/>
              <a:cs typeface="Calibri"/>
              <a:sym typeface="Calibri"/>
            </a:endParaRPr>
          </a:p>
        </p:txBody>
      </p:sp>
      <p:sp>
        <p:nvSpPr>
          <p:cNvPr id="1327" name="Google Shape;1327;p102"/>
          <p:cNvSpPr txBox="1">
            <a:spLocks noGrp="1"/>
          </p:cNvSpPr>
          <p:nvPr>
            <p:ph type="title"/>
          </p:nvPr>
        </p:nvSpPr>
        <p:spPr>
          <a:xfrm>
            <a:off x="218700" y="2202300"/>
            <a:ext cx="2438700" cy="738900"/>
          </a:xfrm>
          <a:prstGeom prst="rect">
            <a:avLst/>
          </a:pr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0">
                <a:solidFill>
                  <a:srgbClr val="000000"/>
                </a:solidFill>
              </a:rPr>
              <a:t>Example used:</a:t>
            </a:r>
            <a:br>
              <a:rPr lang="en" sz="1600" b="0">
                <a:solidFill>
                  <a:srgbClr val="000000"/>
                </a:solidFill>
              </a:rPr>
            </a:br>
            <a:r>
              <a:rPr lang="en" sz="1600" b="0">
                <a:solidFill>
                  <a:srgbClr val="000000"/>
                </a:solidFill>
              </a:rPr>
              <a:t>Grants page (top half)</a:t>
            </a:r>
            <a:endParaRPr sz="1600" b="0">
              <a:solidFill>
                <a:srgbClr val="000000"/>
              </a:solidFill>
            </a:endParaRPr>
          </a:p>
        </p:txBody>
      </p:sp>
      <p:sp>
        <p:nvSpPr>
          <p:cNvPr id="1328" name="Google Shape;1328;p102"/>
          <p:cNvSpPr txBox="1"/>
          <p:nvPr/>
        </p:nvSpPr>
        <p:spPr>
          <a:xfrm>
            <a:off x="294900" y="235425"/>
            <a:ext cx="8706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Nunito"/>
                <a:ea typeface="Nunito"/>
                <a:cs typeface="Nunito"/>
                <a:sym typeface="Nunito"/>
              </a:rPr>
              <a:t>Identifying Navigational</a:t>
            </a:r>
            <a:br>
              <a:rPr lang="en" sz="3000">
                <a:solidFill>
                  <a:schemeClr val="lt1"/>
                </a:solidFill>
                <a:latin typeface="Nunito"/>
                <a:ea typeface="Nunito"/>
                <a:cs typeface="Nunito"/>
                <a:sym typeface="Nunito"/>
              </a:rPr>
            </a:br>
            <a:r>
              <a:rPr lang="en" sz="3000">
                <a:solidFill>
                  <a:schemeClr val="lt1"/>
                </a:solidFill>
                <a:latin typeface="Nunito"/>
                <a:ea typeface="Nunito"/>
                <a:cs typeface="Nunito"/>
                <a:sym typeface="Nunito"/>
              </a:rPr>
              <a:t>Components and Hierarchy</a:t>
            </a:r>
            <a:endParaRPr sz="3000">
              <a:solidFill>
                <a:schemeClr val="lt1"/>
              </a:solidFill>
              <a:latin typeface="Nunito"/>
              <a:ea typeface="Nunito"/>
              <a:cs typeface="Nunito"/>
              <a:sym typeface="Nunito"/>
            </a:endParaRPr>
          </a:p>
        </p:txBody>
      </p:sp>
    </p:spTree>
  </p:cSld>
  <p:clrMapOvr>
    <a:masterClrMapping/>
  </p:clrMapOvr>
</p:sld>
</file>

<file path=ppt/slides/slide19.xml><?xml version="1.0" encoding="utf-8"?>
<p:sld xmlns:a="http://purl.oclc.org/ooxml/drawingml/main" xmlns:r="http://purl.oclc.org/ooxml/officeDocument/relationships" xmlns:p="http://purl.oclc.org/ooxml/presentationml/main">
  <p:cSld>
    <p:bg>
      <p:bgPr>
        <a:solidFill>
          <a:schemeClr val="accent3"/>
        </a:solidFill>
        <a:effectLst/>
      </p:bgPr>
    </p:bg>
    <p:spTree>
      <p:nvGrpSpPr>
        <p:cNvPr id="1" name="Shape 1332"/>
        <p:cNvGrpSpPr/>
        <p:nvPr/>
      </p:nvGrpSpPr>
      <p:grpSpPr>
        <a:xfrm>
          <a:off x="0" y="0"/>
          <a:ext cx="0" cy="0"/>
          <a:chOff x="0" y="0"/>
          <a:chExt cx="0" cy="0"/>
        </a:xfrm>
      </p:grpSpPr>
      <p:sp>
        <p:nvSpPr>
          <p:cNvPr id="1333" name="Google Shape;1333;p103"/>
          <p:cNvSpPr txBox="1">
            <a:spLocks noGrp="1"/>
          </p:cNvSpPr>
          <p:nvPr>
            <p:ph type="title"/>
          </p:nvPr>
        </p:nvSpPr>
        <p:spPr>
          <a:xfrm>
            <a:off x="729100" y="908000"/>
            <a:ext cx="7864800" cy="21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 UI Design </a:t>
            </a:r>
            <a:br>
              <a:rPr lang="en"/>
            </a:br>
            <a:r>
              <a:rPr lang="en"/>
              <a:t>&amp; Testing</a:t>
            </a:r>
            <a:endParaRPr/>
          </a:p>
        </p:txBody>
      </p:sp>
      <p:sp>
        <p:nvSpPr>
          <p:cNvPr id="1334" name="Google Shape;1334;p103"/>
          <p:cNvSpPr txBox="1"/>
          <p:nvPr/>
        </p:nvSpPr>
        <p:spPr>
          <a:xfrm>
            <a:off x="729100" y="3218575"/>
            <a:ext cx="4128600" cy="1477500"/>
          </a:xfrm>
          <a:prstGeom prst="rect">
            <a:avLst/>
          </a:prstGeom>
          <a:noFill/>
          <a:ln>
            <a:noFill/>
          </a:ln>
        </p:spPr>
        <p:txBody>
          <a:bodyPr spcFirstLastPara="1" wrap="square" lIns="91425" tIns="91425" rIns="91425" bIns="91425" anchor="t" anchorCtr="0">
            <a:spAutoFit/>
          </a:bodyPr>
          <a:lstStyle/>
          <a:p>
            <a:pPr marL="0" lvl="0" indent="0" algn="ctr" rtl="0">
              <a:lnSpc>
                <a:spcPct val="115%"/>
              </a:lnSpc>
              <a:spcBef>
                <a:spcPts val="0"/>
              </a:spcBef>
              <a:spcAft>
                <a:spcPts val="0"/>
              </a:spcAft>
              <a:buNone/>
            </a:pPr>
            <a:r>
              <a:rPr lang="en" sz="1500">
                <a:latin typeface="Calibri"/>
                <a:ea typeface="Calibri"/>
                <a:cs typeface="Calibri"/>
                <a:sym typeface="Calibri"/>
              </a:rPr>
              <a:t>In this phase of the Department of Education website redesign, we focused on further refining elements of the UI and usability testing.  We will also focus on creating a responsive web design for desktop to mobile and page layout.</a:t>
            </a:r>
            <a:endParaRPr/>
          </a:p>
        </p:txBody>
      </p:sp>
    </p:spTree>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Shape 1174"/>
        <p:cNvGrpSpPr/>
        <p:nvPr/>
      </p:nvGrpSpPr>
      <p:grpSpPr>
        <a:xfrm>
          <a:off x="0" y="0"/>
          <a:ext cx="0" cy="0"/>
          <a:chOff x="0" y="0"/>
          <a:chExt cx="0" cy="0"/>
        </a:xfrm>
      </p:grpSpPr>
      <p:sp>
        <p:nvSpPr>
          <p:cNvPr id="1175" name="Google Shape;1175;p86"/>
          <p:cNvSpPr txBox="1">
            <a:spLocks noGrp="1"/>
          </p:cNvSpPr>
          <p:nvPr>
            <p:ph type="subTitle" idx="1"/>
          </p:nvPr>
        </p:nvSpPr>
        <p:spPr>
          <a:xfrm>
            <a:off x="770700" y="2274925"/>
            <a:ext cx="7602600" cy="11595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Authors: Parisa Mardanlou, Kayla Haas, Gabrielle Mirand (first week)</a:t>
            </a:r>
            <a:endParaRPr/>
          </a:p>
          <a:p>
            <a:pPr marL="457200" lvl="0" indent="-342900" algn="l" rtl="0">
              <a:spcBef>
                <a:spcPts val="0"/>
              </a:spcBef>
              <a:spcAft>
                <a:spcPts val="0"/>
              </a:spcAft>
              <a:buSzPts val="1800"/>
              <a:buChar char="●"/>
            </a:pPr>
            <a:r>
              <a:rPr lang="en"/>
              <a:t>Timeline: 4+ weeks</a:t>
            </a:r>
            <a:endParaRPr/>
          </a:p>
          <a:p>
            <a:pPr marL="457200" lvl="0" indent="-342900" algn="l" rtl="0">
              <a:spcBef>
                <a:spcPts val="0"/>
              </a:spcBef>
              <a:spcAft>
                <a:spcPts val="0"/>
              </a:spcAft>
              <a:buSzPts val="1800"/>
              <a:buChar char="●"/>
            </a:pPr>
            <a:r>
              <a:rPr lang="en"/>
              <a:t>Roles: UX/UI Design</a:t>
            </a:r>
            <a:endParaRPr/>
          </a:p>
          <a:p>
            <a:pPr marL="457200" lvl="0" indent="-342900" algn="l" rtl="0">
              <a:spcBef>
                <a:spcPts val="0"/>
              </a:spcBef>
              <a:spcAft>
                <a:spcPts val="0"/>
              </a:spcAft>
              <a:buSzPts val="1800"/>
              <a:buChar char="●"/>
            </a:pPr>
            <a:r>
              <a:rPr lang="en"/>
              <a:t>Tools used: Figma, Figjam, Google workspace, Canva, Trello, slidesgo.com</a:t>
            </a:r>
            <a:endParaRPr/>
          </a:p>
        </p:txBody>
      </p:sp>
      <p:sp>
        <p:nvSpPr>
          <p:cNvPr id="1176" name="Google Shape;1176;p86"/>
          <p:cNvSpPr txBox="1">
            <a:spLocks noGrp="1"/>
          </p:cNvSpPr>
          <p:nvPr>
            <p:ph type="title"/>
          </p:nvPr>
        </p:nvSpPr>
        <p:spPr>
          <a:xfrm>
            <a:off x="1204650" y="540075"/>
            <a:ext cx="6734700" cy="165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Project Overview</a:t>
            </a:r>
            <a:endParaRPr sz="5000"/>
          </a:p>
        </p:txBody>
      </p:sp>
    </p:spTree>
  </p:cSld>
  <p:clrMapOvr>
    <a:masterClrMapping/>
  </p:clrMapOvr>
</p:sld>
</file>

<file path=ppt/slides/slide20.xml><?xml version="1.0" encoding="utf-8"?>
<p:sld xmlns:a="http://purl.oclc.org/ooxml/drawingml/main" xmlns:r="http://purl.oclc.org/ooxml/officeDocument/relationships" xmlns:p="http://purl.oclc.org/ooxml/presentationml/main">
  <p:cSld>
    <p:bg>
      <p:bgPr>
        <a:solidFill>
          <a:srgbClr val="EFEFEF"/>
        </a:solidFill>
        <a:effectLst/>
      </p:bgPr>
    </p:bg>
    <p:spTree>
      <p:nvGrpSpPr>
        <p:cNvPr id="1" name="Shape 1338"/>
        <p:cNvGrpSpPr/>
        <p:nvPr/>
      </p:nvGrpSpPr>
      <p:grpSpPr>
        <a:xfrm>
          <a:off x="0" y="0"/>
          <a:ext cx="0" cy="0"/>
          <a:chOff x="0" y="0"/>
          <a:chExt cx="0" cy="0"/>
        </a:xfrm>
      </p:grpSpPr>
      <p:sp>
        <p:nvSpPr>
          <p:cNvPr id="1339" name="Google Shape;1339;p104"/>
          <p:cNvSpPr/>
          <p:nvPr/>
        </p:nvSpPr>
        <p:spPr>
          <a:xfrm>
            <a:off x="197625" y="1068225"/>
            <a:ext cx="8653500" cy="386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4"/>
          <p:cNvSpPr txBox="1"/>
          <p:nvPr/>
        </p:nvSpPr>
        <p:spPr>
          <a:xfrm>
            <a:off x="6958125" y="4398975"/>
            <a:ext cx="1150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Calibri"/>
                <a:ea typeface="Calibri"/>
                <a:cs typeface="Calibri"/>
                <a:sym typeface="Calibri"/>
                <a:hlinkClick r:id="rId3"/>
              </a:rPr>
              <a:t>Figma Link</a:t>
            </a:r>
            <a:endParaRPr>
              <a:latin typeface="Calibri"/>
              <a:ea typeface="Calibri"/>
              <a:cs typeface="Calibri"/>
              <a:sym typeface="Calibri"/>
            </a:endParaRPr>
          </a:p>
        </p:txBody>
      </p:sp>
      <p:pic>
        <p:nvPicPr>
          <p:cNvPr id="1341" name="Google Shape;1341;p104"/>
          <p:cNvPicPr preferRelativeResize="0"/>
          <p:nvPr/>
        </p:nvPicPr>
        <p:blipFill>
          <a:blip r:embed="rId4">
            <a:alphaModFix/>
          </a:blip>
          <a:stretch>
            <a:fillRect/>
          </a:stretch>
        </p:blipFill>
        <p:spPr>
          <a:xfrm>
            <a:off x="516125" y="2043049"/>
            <a:ext cx="8111726" cy="949125"/>
          </a:xfrm>
          <a:prstGeom prst="rect">
            <a:avLst/>
          </a:prstGeom>
          <a:noFill/>
          <a:ln>
            <a:noFill/>
          </a:ln>
        </p:spPr>
      </p:pic>
      <p:sp>
        <p:nvSpPr>
          <p:cNvPr id="1342" name="Google Shape;1342;p104"/>
          <p:cNvSpPr/>
          <p:nvPr/>
        </p:nvSpPr>
        <p:spPr>
          <a:xfrm rot="-5400000" flipH="1">
            <a:off x="933575" y="1363151"/>
            <a:ext cx="565500" cy="794100"/>
          </a:xfrm>
          <a:prstGeom prst="bentArrow">
            <a:avLst>
              <a:gd name="adj1" fmla="val 25000"/>
              <a:gd name="adj2" fmla="val 25000"/>
              <a:gd name="adj3" fmla="val 25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4"/>
          <p:cNvSpPr txBox="1"/>
          <p:nvPr/>
        </p:nvSpPr>
        <p:spPr>
          <a:xfrm>
            <a:off x="1682275" y="1143775"/>
            <a:ext cx="2224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Colorful, original, relevant icon: Official Seal of Department of Education</a:t>
            </a:r>
            <a:endParaRPr>
              <a:latin typeface="Calibri"/>
              <a:ea typeface="Calibri"/>
              <a:cs typeface="Calibri"/>
              <a:sym typeface="Calibri"/>
            </a:endParaRPr>
          </a:p>
        </p:txBody>
      </p:sp>
      <p:sp>
        <p:nvSpPr>
          <p:cNvPr id="1344" name="Google Shape;1344;p104"/>
          <p:cNvSpPr/>
          <p:nvPr/>
        </p:nvSpPr>
        <p:spPr>
          <a:xfrm rot="5400000">
            <a:off x="6852298" y="1295287"/>
            <a:ext cx="565500" cy="794100"/>
          </a:xfrm>
          <a:prstGeom prst="bentArrow">
            <a:avLst>
              <a:gd name="adj1" fmla="val 25000"/>
              <a:gd name="adj2" fmla="val 25000"/>
              <a:gd name="adj3" fmla="val 25000"/>
              <a:gd name="adj4" fmla="val 4375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04"/>
          <p:cNvSpPr txBox="1"/>
          <p:nvPr/>
        </p:nvSpPr>
        <p:spPr>
          <a:xfrm>
            <a:off x="4375400" y="1251625"/>
            <a:ext cx="222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Search bar remains clear to see and access</a:t>
            </a:r>
            <a:endParaRPr>
              <a:latin typeface="Calibri"/>
              <a:ea typeface="Calibri"/>
              <a:cs typeface="Calibri"/>
              <a:sym typeface="Calibri"/>
            </a:endParaRPr>
          </a:p>
        </p:txBody>
      </p:sp>
      <p:pic>
        <p:nvPicPr>
          <p:cNvPr id="1346" name="Google Shape;1346;p104"/>
          <p:cNvPicPr preferRelativeResize="0"/>
          <p:nvPr/>
        </p:nvPicPr>
        <p:blipFill>
          <a:blip r:embed="rId5">
            <a:alphaModFix/>
          </a:blip>
          <a:stretch>
            <a:fillRect/>
          </a:stretch>
        </p:blipFill>
        <p:spPr>
          <a:xfrm>
            <a:off x="425725" y="3329901"/>
            <a:ext cx="5571551" cy="1338475"/>
          </a:xfrm>
          <a:prstGeom prst="rect">
            <a:avLst/>
          </a:prstGeom>
          <a:noFill/>
          <a:ln>
            <a:noFill/>
          </a:ln>
        </p:spPr>
      </p:pic>
      <p:sp>
        <p:nvSpPr>
          <p:cNvPr id="1347" name="Google Shape;1347;p104"/>
          <p:cNvSpPr txBox="1"/>
          <p:nvPr/>
        </p:nvSpPr>
        <p:spPr>
          <a:xfrm>
            <a:off x="6215925" y="3136875"/>
            <a:ext cx="2635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Footer has similar look to the header above and allows for subscribing to social media and email notifications to current news briefs.</a:t>
            </a:r>
            <a:endParaRPr>
              <a:latin typeface="Calibri"/>
              <a:ea typeface="Calibri"/>
              <a:cs typeface="Calibri"/>
              <a:sym typeface="Calibri"/>
            </a:endParaRPr>
          </a:p>
        </p:txBody>
      </p:sp>
      <p:sp>
        <p:nvSpPr>
          <p:cNvPr id="1348" name="Google Shape;1348;p104"/>
          <p:cNvSpPr txBox="1">
            <a:spLocks noGrp="1"/>
          </p:cNvSpPr>
          <p:nvPr>
            <p:ph type="title" idx="4294967295"/>
          </p:nvPr>
        </p:nvSpPr>
        <p:spPr>
          <a:xfrm>
            <a:off x="1438113" y="207750"/>
            <a:ext cx="6172500" cy="615600"/>
          </a:xfrm>
          <a:prstGeom prst="rect">
            <a:avLst/>
          </a:prstGeom>
        </p:spPr>
        <p:txBody>
          <a:bodyPr spcFirstLastPara="1" wrap="square" lIns="91425" tIns="91425" rIns="91425" bIns="91425" anchor="t" anchorCtr="0">
            <a:normAutofit fontScale="90%"/>
          </a:bodyPr>
          <a:lstStyle/>
          <a:p>
            <a:pPr marL="0" lvl="0" indent="0" algn="l" rtl="0">
              <a:spcBef>
                <a:spcPts val="0"/>
              </a:spcBef>
              <a:spcAft>
                <a:spcPts val="0"/>
              </a:spcAft>
              <a:buNone/>
            </a:pPr>
            <a:r>
              <a:rPr lang="en">
                <a:solidFill>
                  <a:srgbClr val="40566D"/>
                </a:solidFill>
              </a:rPr>
              <a:t>Header &amp; Footer Navigation (Desktop)</a:t>
            </a:r>
            <a:endParaRPr>
              <a:solidFill>
                <a:srgbClr val="40566D"/>
              </a:solidFill>
            </a:endParaRPr>
          </a:p>
        </p:txBody>
      </p:sp>
    </p:spTree>
  </p:cSld>
  <p:clrMapOvr>
    <a:masterClrMapping/>
  </p:clrMapOvr>
</p:sld>
</file>

<file path=ppt/slides/slide21.xml><?xml version="1.0" encoding="utf-8"?>
<p:sld xmlns:a="http://purl.oclc.org/ooxml/drawingml/main" xmlns:r="http://purl.oclc.org/ooxml/officeDocument/relationships" xmlns:p="http://purl.oclc.org/ooxml/presentationml/main">
  <p:cSld>
    <p:spTree>
      <p:nvGrpSpPr>
        <p:cNvPr id="1" name="Shape 1352"/>
        <p:cNvGrpSpPr/>
        <p:nvPr/>
      </p:nvGrpSpPr>
      <p:grpSpPr>
        <a:xfrm>
          <a:off x="0" y="0"/>
          <a:ext cx="0" cy="0"/>
          <a:chOff x="0" y="0"/>
          <a:chExt cx="0" cy="0"/>
        </a:xfrm>
      </p:grpSpPr>
      <p:pic>
        <p:nvPicPr>
          <p:cNvPr id="1353" name="Google Shape;1353;p105"/>
          <p:cNvPicPr preferRelativeResize="0"/>
          <p:nvPr/>
        </p:nvPicPr>
        <p:blipFill>
          <a:blip r:embed="rId3">
            <a:alphaModFix/>
          </a:blip>
          <a:stretch>
            <a:fillRect/>
          </a:stretch>
        </p:blipFill>
        <p:spPr>
          <a:xfrm>
            <a:off x="452450" y="1016388"/>
            <a:ext cx="7457176" cy="779075"/>
          </a:xfrm>
          <a:prstGeom prst="rect">
            <a:avLst/>
          </a:prstGeom>
          <a:noFill/>
          <a:ln>
            <a:noFill/>
          </a:ln>
        </p:spPr>
      </p:pic>
      <p:sp>
        <p:nvSpPr>
          <p:cNvPr id="1354" name="Google Shape;1354;p105"/>
          <p:cNvSpPr txBox="1"/>
          <p:nvPr/>
        </p:nvSpPr>
        <p:spPr>
          <a:xfrm>
            <a:off x="324275" y="2025950"/>
            <a:ext cx="1911600" cy="27243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alibri"/>
                <a:ea typeface="Calibri"/>
                <a:cs typeface="Calibri"/>
                <a:sym typeface="Calibri"/>
              </a:rPr>
              <a:t>Categories have been updated to reflect a more organized system: financial aid for students, educational research, a place to look up laws and policies related to education, and funding related to institutions.</a:t>
            </a:r>
            <a:endParaRPr sz="1500">
              <a:latin typeface="Calibri"/>
              <a:ea typeface="Calibri"/>
              <a:cs typeface="Calibri"/>
              <a:sym typeface="Calibri"/>
            </a:endParaRPr>
          </a:p>
        </p:txBody>
      </p:sp>
      <p:pic>
        <p:nvPicPr>
          <p:cNvPr id="1355" name="Google Shape;1355;p105"/>
          <p:cNvPicPr preferRelativeResize="0"/>
          <p:nvPr/>
        </p:nvPicPr>
        <p:blipFill rotWithShape="1">
          <a:blip r:embed="rId4">
            <a:alphaModFix/>
          </a:blip>
          <a:srcRect t="22.318%"/>
          <a:stretch/>
        </p:blipFill>
        <p:spPr>
          <a:xfrm>
            <a:off x="2420250" y="2301622"/>
            <a:ext cx="6127975" cy="2172950"/>
          </a:xfrm>
          <a:prstGeom prst="rect">
            <a:avLst/>
          </a:prstGeom>
          <a:noFill/>
          <a:ln>
            <a:noFill/>
          </a:ln>
        </p:spPr>
      </p:pic>
      <p:sp>
        <p:nvSpPr>
          <p:cNvPr id="1356" name="Google Shape;1356;p105"/>
          <p:cNvSpPr txBox="1">
            <a:spLocks noGrp="1"/>
          </p:cNvSpPr>
          <p:nvPr>
            <p:ph type="title" idx="4294967295"/>
          </p:nvPr>
        </p:nvSpPr>
        <p:spPr>
          <a:xfrm>
            <a:off x="540000" y="213200"/>
            <a:ext cx="7701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Header &amp; Footer Navigation (Desktop)</a:t>
            </a:r>
            <a:endParaRPr/>
          </a:p>
        </p:txBody>
      </p:sp>
      <p:sp>
        <p:nvSpPr>
          <p:cNvPr id="1357" name="Google Shape;1357;p105"/>
          <p:cNvSpPr/>
          <p:nvPr/>
        </p:nvSpPr>
        <p:spPr>
          <a:xfrm rot="4662177">
            <a:off x="7556699" y="1234163"/>
            <a:ext cx="1086017" cy="795694"/>
          </a:xfrm>
          <a:prstGeom prst="bentArrow">
            <a:avLst>
              <a:gd name="adj1" fmla="val 25000"/>
              <a:gd name="adj2" fmla="val 25000"/>
              <a:gd name="adj3" fmla="val 25000"/>
              <a:gd name="adj4" fmla="val 43750"/>
            </a:avLst>
          </a:prstGeom>
          <a:solidFill>
            <a:srgbClr val="0C2E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purl.oclc.org/ooxml/drawingml/main" xmlns:r="http://purl.oclc.org/ooxml/officeDocument/relationships" xmlns:p="http://purl.oclc.org/ooxml/presentationml/main">
  <p:cSld>
    <p:bg>
      <p:bgPr>
        <a:solidFill>
          <a:schemeClr val="accent5"/>
        </a:solidFill>
        <a:effectLst/>
      </p:bgPr>
    </p:bg>
    <p:spTree>
      <p:nvGrpSpPr>
        <p:cNvPr id="1" name="Shape 1361"/>
        <p:cNvGrpSpPr/>
        <p:nvPr/>
      </p:nvGrpSpPr>
      <p:grpSpPr>
        <a:xfrm>
          <a:off x="0" y="0"/>
          <a:ext cx="0" cy="0"/>
          <a:chOff x="0" y="0"/>
          <a:chExt cx="0" cy="0"/>
        </a:xfrm>
      </p:grpSpPr>
      <p:sp>
        <p:nvSpPr>
          <p:cNvPr id="1362" name="Google Shape;1362;p106"/>
          <p:cNvSpPr txBox="1">
            <a:spLocks noGrp="1"/>
          </p:cNvSpPr>
          <p:nvPr>
            <p:ph type="title" idx="4294967295"/>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Header &amp; Footer Navigation (Mobile)</a:t>
            </a:r>
            <a:endParaRPr/>
          </a:p>
        </p:txBody>
      </p:sp>
      <p:pic>
        <p:nvPicPr>
          <p:cNvPr id="1363" name="Google Shape;1363;p106"/>
          <p:cNvPicPr preferRelativeResize="0"/>
          <p:nvPr/>
        </p:nvPicPr>
        <p:blipFill>
          <a:blip r:embed="rId3">
            <a:alphaModFix/>
          </a:blip>
          <a:stretch>
            <a:fillRect/>
          </a:stretch>
        </p:blipFill>
        <p:spPr>
          <a:xfrm>
            <a:off x="4852173" y="1299763"/>
            <a:ext cx="1539000" cy="3330551"/>
          </a:xfrm>
          <a:prstGeom prst="rect">
            <a:avLst/>
          </a:prstGeom>
          <a:noFill/>
          <a:ln w="9525" cap="flat" cmpd="sng">
            <a:solidFill>
              <a:srgbClr val="C2C2C2"/>
            </a:solidFill>
            <a:prstDash val="solid"/>
            <a:round/>
            <a:headEnd type="none" w="sm" len="sm"/>
            <a:tailEnd type="none" w="sm" len="sm"/>
          </a:ln>
        </p:spPr>
      </p:pic>
      <p:pic>
        <p:nvPicPr>
          <p:cNvPr id="1364" name="Google Shape;1364;p106"/>
          <p:cNvPicPr preferRelativeResize="0"/>
          <p:nvPr/>
        </p:nvPicPr>
        <p:blipFill>
          <a:blip r:embed="rId4">
            <a:alphaModFix/>
          </a:blip>
          <a:stretch>
            <a:fillRect/>
          </a:stretch>
        </p:blipFill>
        <p:spPr>
          <a:xfrm>
            <a:off x="2725413" y="1299738"/>
            <a:ext cx="1539000" cy="3330580"/>
          </a:xfrm>
          <a:prstGeom prst="rect">
            <a:avLst/>
          </a:prstGeom>
          <a:noFill/>
          <a:ln w="9525" cap="flat" cmpd="sng">
            <a:solidFill>
              <a:srgbClr val="C2C2C2"/>
            </a:solidFill>
            <a:prstDash val="solid"/>
            <a:round/>
            <a:headEnd type="none" w="sm" len="sm"/>
            <a:tailEnd type="none" w="sm" len="sm"/>
          </a:ln>
        </p:spPr>
      </p:pic>
      <p:pic>
        <p:nvPicPr>
          <p:cNvPr id="1365" name="Google Shape;1365;p106"/>
          <p:cNvPicPr preferRelativeResize="0"/>
          <p:nvPr/>
        </p:nvPicPr>
        <p:blipFill>
          <a:blip r:embed="rId5">
            <a:alphaModFix/>
          </a:blip>
          <a:stretch>
            <a:fillRect/>
          </a:stretch>
        </p:blipFill>
        <p:spPr>
          <a:xfrm>
            <a:off x="508974" y="1299775"/>
            <a:ext cx="1539000" cy="3330534"/>
          </a:xfrm>
          <a:prstGeom prst="rect">
            <a:avLst/>
          </a:prstGeom>
          <a:noFill/>
          <a:ln w="9525" cap="flat" cmpd="sng">
            <a:solidFill>
              <a:srgbClr val="C2C2C2"/>
            </a:solidFill>
            <a:prstDash val="solid"/>
            <a:round/>
            <a:headEnd type="none" w="sm" len="sm"/>
            <a:tailEnd type="none" w="sm" len="sm"/>
          </a:ln>
        </p:spPr>
      </p:pic>
      <p:sp>
        <p:nvSpPr>
          <p:cNvPr id="1366" name="Google Shape;1366;p106"/>
          <p:cNvSpPr/>
          <p:nvPr/>
        </p:nvSpPr>
        <p:spPr>
          <a:xfrm>
            <a:off x="2217175" y="2600650"/>
            <a:ext cx="415800" cy="3180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06"/>
          <p:cNvSpPr/>
          <p:nvPr/>
        </p:nvSpPr>
        <p:spPr>
          <a:xfrm>
            <a:off x="4399250" y="2600650"/>
            <a:ext cx="415800" cy="3180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06"/>
          <p:cNvSpPr txBox="1"/>
          <p:nvPr/>
        </p:nvSpPr>
        <p:spPr>
          <a:xfrm>
            <a:off x="6840550" y="1678950"/>
            <a:ext cx="231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69" name="Google Shape;1369;p106"/>
          <p:cNvSpPr txBox="1"/>
          <p:nvPr/>
        </p:nvSpPr>
        <p:spPr>
          <a:xfrm>
            <a:off x="6581325" y="1105950"/>
            <a:ext cx="2195400" cy="3632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The mobile navigation header provides quick access to important links and search. The hamburger menu expands to reveal the same categories as on desktop.</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*NOTE: The mobile version displays Student Financial Aid and Institutional Funding combined into one category, Funding. This maximizes screen space and condenses information further for ease access.</a:t>
            </a:r>
            <a:endParaRPr>
              <a:latin typeface="Calibri"/>
              <a:ea typeface="Calibri"/>
              <a:cs typeface="Calibri"/>
              <a:sym typeface="Calibri"/>
            </a:endParaRPr>
          </a:p>
        </p:txBody>
      </p:sp>
      <p:sp>
        <p:nvSpPr>
          <p:cNvPr id="1370" name="Google Shape;1370;p106"/>
          <p:cNvSpPr/>
          <p:nvPr/>
        </p:nvSpPr>
        <p:spPr>
          <a:xfrm>
            <a:off x="4919225" y="2224700"/>
            <a:ext cx="829800" cy="171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1" name="Google Shape;1371;p106"/>
          <p:cNvCxnSpPr>
            <a:stCxn id="1370" idx="6"/>
            <a:endCxn id="1369" idx="1"/>
          </p:cNvCxnSpPr>
          <p:nvPr/>
        </p:nvCxnSpPr>
        <p:spPr>
          <a:xfrm>
            <a:off x="5749025" y="2310650"/>
            <a:ext cx="832200" cy="6117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23.xml><?xml version="1.0" encoding="utf-8"?>
<p:sld xmlns:a="http://purl.oclc.org/ooxml/drawingml/main" xmlns:r="http://purl.oclc.org/ooxml/officeDocument/relationships" xmlns:p="http://purl.oclc.org/ooxml/presentationml/main">
  <p:cSld>
    <p:bg>
      <p:bgPr>
        <a:solidFill>
          <a:schemeClr val="lt1"/>
        </a:solidFill>
        <a:effectLst/>
      </p:bgPr>
    </p:bg>
    <p:spTree>
      <p:nvGrpSpPr>
        <p:cNvPr id="1" name="Shape 1375"/>
        <p:cNvGrpSpPr/>
        <p:nvPr/>
      </p:nvGrpSpPr>
      <p:grpSpPr>
        <a:xfrm>
          <a:off x="0" y="0"/>
          <a:ext cx="0" cy="0"/>
          <a:chOff x="0" y="0"/>
          <a:chExt cx="0" cy="0"/>
        </a:xfrm>
      </p:grpSpPr>
      <p:sp>
        <p:nvSpPr>
          <p:cNvPr id="1376" name="Google Shape;1376;p10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Wireframing (Mobile)</a:t>
            </a:r>
            <a:endParaRPr/>
          </a:p>
        </p:txBody>
      </p:sp>
      <p:pic>
        <p:nvPicPr>
          <p:cNvPr id="1377" name="Google Shape;1377;p107"/>
          <p:cNvPicPr preferRelativeResize="0"/>
          <p:nvPr/>
        </p:nvPicPr>
        <p:blipFill>
          <a:blip r:embed="rId3">
            <a:alphaModFix/>
          </a:blip>
          <a:stretch>
            <a:fillRect/>
          </a:stretch>
        </p:blipFill>
        <p:spPr>
          <a:xfrm>
            <a:off x="6080348" y="1099588"/>
            <a:ext cx="1448600" cy="3134901"/>
          </a:xfrm>
          <a:prstGeom prst="rect">
            <a:avLst/>
          </a:prstGeom>
          <a:noFill/>
          <a:ln w="9525" cap="flat" cmpd="sng">
            <a:solidFill>
              <a:srgbClr val="24292E"/>
            </a:solidFill>
            <a:prstDash val="solid"/>
            <a:round/>
            <a:headEnd type="none" w="sm" len="sm"/>
            <a:tailEnd type="none" w="sm" len="sm"/>
          </a:ln>
        </p:spPr>
      </p:pic>
      <p:pic>
        <p:nvPicPr>
          <p:cNvPr id="1378" name="Google Shape;1378;p107"/>
          <p:cNvPicPr preferRelativeResize="0"/>
          <p:nvPr/>
        </p:nvPicPr>
        <p:blipFill>
          <a:blip r:embed="rId4">
            <a:alphaModFix/>
          </a:blip>
          <a:stretch>
            <a:fillRect/>
          </a:stretch>
        </p:blipFill>
        <p:spPr>
          <a:xfrm>
            <a:off x="1277597" y="1315600"/>
            <a:ext cx="1801901" cy="2702876"/>
          </a:xfrm>
          <a:prstGeom prst="rect">
            <a:avLst/>
          </a:prstGeom>
          <a:noFill/>
          <a:ln w="9525" cap="flat" cmpd="sng">
            <a:solidFill>
              <a:srgbClr val="24292E"/>
            </a:solidFill>
            <a:prstDash val="solid"/>
            <a:round/>
            <a:headEnd type="none" w="sm" len="sm"/>
            <a:tailEnd type="none" w="sm" len="sm"/>
          </a:ln>
        </p:spPr>
      </p:pic>
      <p:sp>
        <p:nvSpPr>
          <p:cNvPr id="1379" name="Google Shape;1379;p107"/>
          <p:cNvSpPr txBox="1"/>
          <p:nvPr/>
        </p:nvSpPr>
        <p:spPr>
          <a:xfrm>
            <a:off x="1363300" y="4383825"/>
            <a:ext cx="1630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Surface Pro tablet</a:t>
            </a:r>
            <a:endParaRPr>
              <a:latin typeface="Calibri"/>
              <a:ea typeface="Calibri"/>
              <a:cs typeface="Calibri"/>
              <a:sym typeface="Calibri"/>
            </a:endParaRPr>
          </a:p>
        </p:txBody>
      </p:sp>
      <p:sp>
        <p:nvSpPr>
          <p:cNvPr id="1380" name="Google Shape;1380;p107"/>
          <p:cNvSpPr txBox="1"/>
          <p:nvPr/>
        </p:nvSpPr>
        <p:spPr>
          <a:xfrm>
            <a:off x="6199850" y="4383825"/>
            <a:ext cx="1209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iPhone 14</a:t>
            </a:r>
            <a:endParaRPr>
              <a:latin typeface="Calibri"/>
              <a:ea typeface="Calibri"/>
              <a:cs typeface="Calibri"/>
              <a:sym typeface="Calibri"/>
            </a:endParaRPr>
          </a:p>
        </p:txBody>
      </p:sp>
      <p:sp>
        <p:nvSpPr>
          <p:cNvPr id="1381" name="Google Shape;1381;p107"/>
          <p:cNvSpPr txBox="1"/>
          <p:nvPr/>
        </p:nvSpPr>
        <p:spPr>
          <a:xfrm>
            <a:off x="3618575" y="1597000"/>
            <a:ext cx="1922700" cy="2124000"/>
          </a:xfrm>
          <a:prstGeom prst="rect">
            <a:avLst/>
          </a:prstGeom>
          <a:solidFill>
            <a:srgbClr val="D6DBE0"/>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The mobile wireframes for a tablet and phone have responsive web design built in, accommodating the varying screen sizes. Navigation was largely moved from the top to bottom.</a:t>
            </a:r>
            <a:endParaRPr>
              <a:latin typeface="Calibri"/>
              <a:ea typeface="Calibri"/>
              <a:cs typeface="Calibri"/>
              <a:sym typeface="Calibri"/>
            </a:endParaRPr>
          </a:p>
        </p:txBody>
      </p:sp>
    </p:spTree>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Shape 1385"/>
        <p:cNvGrpSpPr/>
        <p:nvPr/>
      </p:nvGrpSpPr>
      <p:grpSpPr>
        <a:xfrm>
          <a:off x="0" y="0"/>
          <a:ext cx="0" cy="0"/>
          <a:chOff x="0" y="0"/>
          <a:chExt cx="0" cy="0"/>
        </a:xfrm>
      </p:grpSpPr>
      <p:sp>
        <p:nvSpPr>
          <p:cNvPr id="1386" name="Google Shape;1386;p10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1387" name="Google Shape;1387;p108"/>
          <p:cNvSpPr txBox="1">
            <a:spLocks noGrp="1"/>
          </p:cNvSpPr>
          <p:nvPr>
            <p:ph type="title"/>
          </p:nvPr>
        </p:nvSpPr>
        <p:spPr>
          <a:xfrm>
            <a:off x="540000" y="31922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Wireframing (Desktop)</a:t>
            </a:r>
            <a:endParaRPr/>
          </a:p>
        </p:txBody>
      </p:sp>
      <p:pic>
        <p:nvPicPr>
          <p:cNvPr id="1388" name="Google Shape;1388;p108"/>
          <p:cNvPicPr preferRelativeResize="0"/>
          <p:nvPr/>
        </p:nvPicPr>
        <p:blipFill>
          <a:blip r:embed="rId3">
            <a:alphaModFix/>
          </a:blip>
          <a:stretch>
            <a:fillRect/>
          </a:stretch>
        </p:blipFill>
        <p:spPr>
          <a:xfrm>
            <a:off x="1323150" y="1135925"/>
            <a:ext cx="2732299" cy="1942976"/>
          </a:xfrm>
          <a:prstGeom prst="rect">
            <a:avLst/>
          </a:prstGeom>
          <a:noFill/>
          <a:ln w="9525" cap="flat" cmpd="sng">
            <a:solidFill>
              <a:srgbClr val="24292E"/>
            </a:solidFill>
            <a:prstDash val="solid"/>
            <a:round/>
            <a:headEnd type="none" w="sm" len="sm"/>
            <a:tailEnd type="none" w="sm" len="sm"/>
          </a:ln>
        </p:spPr>
      </p:pic>
      <p:pic>
        <p:nvPicPr>
          <p:cNvPr id="1389" name="Google Shape;1389;p108"/>
          <p:cNvPicPr preferRelativeResize="0"/>
          <p:nvPr/>
        </p:nvPicPr>
        <p:blipFill>
          <a:blip r:embed="rId4">
            <a:alphaModFix/>
          </a:blip>
          <a:stretch>
            <a:fillRect/>
          </a:stretch>
        </p:blipFill>
        <p:spPr>
          <a:xfrm>
            <a:off x="5417600" y="972075"/>
            <a:ext cx="2568242" cy="3887299"/>
          </a:xfrm>
          <a:prstGeom prst="rect">
            <a:avLst/>
          </a:prstGeom>
          <a:noFill/>
          <a:ln>
            <a:noFill/>
          </a:ln>
        </p:spPr>
      </p:pic>
      <p:sp>
        <p:nvSpPr>
          <p:cNvPr id="1390" name="Google Shape;1390;p108"/>
          <p:cNvSpPr txBox="1"/>
          <p:nvPr/>
        </p:nvSpPr>
        <p:spPr>
          <a:xfrm>
            <a:off x="349525" y="3167275"/>
            <a:ext cx="4663200" cy="16932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The desktop wireframes went through a couple versions, with different placements of the header elements, and  the tile layout of the content taking advantage of the scrollable vertical space.</a:t>
            </a:r>
            <a:endParaRPr>
              <a:latin typeface="Calibri"/>
              <a:ea typeface="Calibri"/>
              <a:cs typeface="Calibri"/>
              <a:sym typeface="Calibri"/>
            </a:endParaRPr>
          </a:p>
          <a:p>
            <a:pPr marL="0" lvl="0" indent="0" algn="ctr" rtl="0">
              <a:spcBef>
                <a:spcPts val="0"/>
              </a:spcBef>
              <a:spcAft>
                <a:spcPts val="0"/>
              </a:spcAft>
              <a:buNone/>
            </a:pPr>
            <a:endParaRPr>
              <a:solidFill>
                <a:srgbClr val="212121"/>
              </a:solidFill>
              <a:latin typeface="Calibri"/>
              <a:ea typeface="Calibri"/>
              <a:cs typeface="Calibri"/>
              <a:sym typeface="Calibri"/>
            </a:endParaRPr>
          </a:p>
          <a:p>
            <a:pPr marL="0" lvl="0" indent="0" algn="ctr" rtl="0">
              <a:spcBef>
                <a:spcPts val="0"/>
              </a:spcBef>
              <a:spcAft>
                <a:spcPts val="0"/>
              </a:spcAft>
              <a:buNone/>
            </a:pPr>
            <a:r>
              <a:rPr lang="en">
                <a:solidFill>
                  <a:srgbClr val="FF6B65"/>
                </a:solidFill>
                <a:latin typeface="Calibri"/>
                <a:ea typeface="Calibri"/>
                <a:cs typeface="Calibri"/>
                <a:sym typeface="Calibri"/>
              </a:rPr>
              <a:t>*</a:t>
            </a:r>
            <a:r>
              <a:rPr lang="en">
                <a:solidFill>
                  <a:srgbClr val="212121"/>
                </a:solidFill>
                <a:latin typeface="Calibri"/>
                <a:ea typeface="Calibri"/>
                <a:cs typeface="Calibri"/>
                <a:sym typeface="Calibri"/>
              </a:rPr>
              <a:t>The logo used until this point in the project was the incorrect version. All logos moving forward have been corrected.</a:t>
            </a:r>
            <a:endParaRPr>
              <a:solidFill>
                <a:srgbClr val="212121"/>
              </a:solidFill>
              <a:latin typeface="Calibri"/>
              <a:ea typeface="Calibri"/>
              <a:cs typeface="Calibri"/>
              <a:sym typeface="Calibri"/>
            </a:endParaRPr>
          </a:p>
        </p:txBody>
      </p:sp>
      <p:sp>
        <p:nvSpPr>
          <p:cNvPr id="1391" name="Google Shape;1391;p108"/>
          <p:cNvSpPr/>
          <p:nvPr/>
        </p:nvSpPr>
        <p:spPr>
          <a:xfrm>
            <a:off x="1110950" y="972075"/>
            <a:ext cx="753000" cy="7050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2" name="Google Shape;1392;p108"/>
          <p:cNvCxnSpPr>
            <a:stCxn id="1391" idx="6"/>
            <a:endCxn id="1393" idx="2"/>
          </p:cNvCxnSpPr>
          <p:nvPr/>
        </p:nvCxnSpPr>
        <p:spPr>
          <a:xfrm rot="10800000" flipH="1">
            <a:off x="1863950" y="1178175"/>
            <a:ext cx="3477600" cy="146400"/>
          </a:xfrm>
          <a:prstGeom prst="straightConnector1">
            <a:avLst/>
          </a:prstGeom>
          <a:noFill/>
          <a:ln w="9525" cap="flat" cmpd="sng">
            <a:solidFill>
              <a:srgbClr val="FF0000"/>
            </a:solidFill>
            <a:prstDash val="solid"/>
            <a:round/>
            <a:headEnd type="none" w="med" len="med"/>
            <a:tailEnd type="triangle" w="med" len="med"/>
          </a:ln>
        </p:spPr>
      </p:cxnSp>
      <p:sp>
        <p:nvSpPr>
          <p:cNvPr id="1393" name="Google Shape;1393;p108"/>
          <p:cNvSpPr/>
          <p:nvPr/>
        </p:nvSpPr>
        <p:spPr>
          <a:xfrm>
            <a:off x="5341400" y="891925"/>
            <a:ext cx="648900" cy="572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purl.oclc.org/ooxml/drawingml/main" xmlns:r="http://purl.oclc.org/ooxml/officeDocument/relationships" xmlns:p="http://purl.oclc.org/ooxml/presentationml/main">
  <p:cSld>
    <p:bg>
      <p:bgPr>
        <a:solidFill>
          <a:srgbClr val="A6CBC2"/>
        </a:solidFill>
        <a:effectLst/>
      </p:bgPr>
    </p:bg>
    <p:spTree>
      <p:nvGrpSpPr>
        <p:cNvPr id="1" name="Shape 1397"/>
        <p:cNvGrpSpPr/>
        <p:nvPr/>
      </p:nvGrpSpPr>
      <p:grpSpPr>
        <a:xfrm>
          <a:off x="0" y="0"/>
          <a:ext cx="0" cy="0"/>
          <a:chOff x="0" y="0"/>
          <a:chExt cx="0" cy="0"/>
        </a:xfrm>
      </p:grpSpPr>
      <p:sp>
        <p:nvSpPr>
          <p:cNvPr id="1398" name="Google Shape;1398;p109"/>
          <p:cNvSpPr txBox="1">
            <a:spLocks noGrp="1"/>
          </p:cNvSpPr>
          <p:nvPr>
            <p:ph type="title"/>
          </p:nvPr>
        </p:nvSpPr>
        <p:spPr>
          <a:xfrm>
            <a:off x="694350" y="1613025"/>
            <a:ext cx="4614600" cy="18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 Prototypes</a:t>
            </a:r>
            <a:endParaRPr/>
          </a:p>
        </p:txBody>
      </p:sp>
      <p:pic>
        <p:nvPicPr>
          <p:cNvPr id="1399" name="Google Shape;1399;p109"/>
          <p:cNvPicPr preferRelativeResize="0"/>
          <p:nvPr/>
        </p:nvPicPr>
        <p:blipFill rotWithShape="1">
          <a:blip r:embed="rId3">
            <a:alphaModFix/>
          </a:blip>
          <a:srcRect l="10.979%" r="10.987%"/>
          <a:stretch/>
        </p:blipFill>
        <p:spPr>
          <a:xfrm>
            <a:off x="5050300" y="642000"/>
            <a:ext cx="3873000" cy="3859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98"/>
                                        </p:tgtEl>
                                        <p:attrNameLst>
                                          <p:attrName>style.visibility</p:attrName>
                                        </p:attrNameLst>
                                      </p:cBhvr>
                                      <p:to>
                                        <p:strVal val="visible"/>
                                      </p:to>
                                    </p:set>
                                    <p:anim calcmode="lin" valueType="num">
                                      <p:cBhvr additive="base">
                                        <p:cTn id="7" dur="1000"/>
                                        <p:tgtEl>
                                          <p:spTgt spid="1398"/>
                                        </p:tgtEl>
                                        <p:attrNameLst>
                                          <p:attrName>ppt_x</p:attrName>
                                        </p:attrNameLst>
                                      </p:cBhvr>
                                      <p:tavLst>
                                        <p:tav tm="0%">
                                          <p:val>
                                            <p:strVal val="#ppt_x-1"/>
                                          </p:val>
                                        </p:tav>
                                        <p:tav tm="1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purl.oclc.org/ooxml/drawingml/main" xmlns:r="http://purl.oclc.org/ooxml/officeDocument/relationships" xmlns:p="http://purl.oclc.org/ooxml/presentationml/main">
  <p:cSld>
    <p:spTree>
      <p:nvGrpSpPr>
        <p:cNvPr id="1" name="Shape 1403"/>
        <p:cNvGrpSpPr/>
        <p:nvPr/>
      </p:nvGrpSpPr>
      <p:grpSpPr>
        <a:xfrm>
          <a:off x="0" y="0"/>
          <a:ext cx="0" cy="0"/>
          <a:chOff x="0" y="0"/>
          <a:chExt cx="0" cy="0"/>
        </a:xfrm>
      </p:grpSpPr>
      <p:sp>
        <p:nvSpPr>
          <p:cNvPr id="1404" name="Google Shape;1404;p110"/>
          <p:cNvSpPr txBox="1">
            <a:spLocks noGrp="1"/>
          </p:cNvSpPr>
          <p:nvPr>
            <p:ph type="title" idx="4294967295"/>
          </p:nvPr>
        </p:nvSpPr>
        <p:spPr>
          <a:xfrm>
            <a:off x="-1505925" y="4397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Prototype (Desktop)</a:t>
            </a:r>
            <a:endParaRPr/>
          </a:p>
        </p:txBody>
      </p:sp>
      <p:sp>
        <p:nvSpPr>
          <p:cNvPr id="1405" name="Google Shape;1405;p110"/>
          <p:cNvSpPr txBox="1"/>
          <p:nvPr/>
        </p:nvSpPr>
        <p:spPr>
          <a:xfrm>
            <a:off x="1939175" y="2371650"/>
            <a:ext cx="19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Link to Figma Prototype</a:t>
            </a:r>
            <a:endParaRPr>
              <a:latin typeface="Calibri"/>
              <a:ea typeface="Calibri"/>
              <a:cs typeface="Calibri"/>
              <a:sym typeface="Calibri"/>
            </a:endParaRPr>
          </a:p>
        </p:txBody>
      </p:sp>
      <p:grpSp>
        <p:nvGrpSpPr>
          <p:cNvPr id="1406" name="Google Shape;1406;p110"/>
          <p:cNvGrpSpPr/>
          <p:nvPr/>
        </p:nvGrpSpPr>
        <p:grpSpPr>
          <a:xfrm flipH="1">
            <a:off x="5052994" y="1828641"/>
            <a:ext cx="3017906" cy="2511937"/>
            <a:chOff x="649150" y="238125"/>
            <a:chExt cx="6249546" cy="5201775"/>
          </a:xfrm>
        </p:grpSpPr>
        <p:sp>
          <p:nvSpPr>
            <p:cNvPr id="1407" name="Google Shape;1407;p110"/>
            <p:cNvSpPr/>
            <p:nvPr/>
          </p:nvSpPr>
          <p:spPr>
            <a:xfrm>
              <a:off x="2850275" y="4488975"/>
              <a:ext cx="1849000" cy="810050"/>
            </a:xfrm>
            <a:custGeom>
              <a:avLst/>
              <a:gdLst/>
              <a:ahLst/>
              <a:cxnLst/>
              <a:rect l="l" t="t" r="r" b="b"/>
              <a:pathLst>
                <a:path w="73960" h="32402" extrusionOk="0">
                  <a:moveTo>
                    <a:pt x="7960" y="1"/>
                  </a:moveTo>
                  <a:cubicBezTo>
                    <a:pt x="5284" y="10848"/>
                    <a:pt x="2607" y="21625"/>
                    <a:pt x="1" y="32402"/>
                  </a:cubicBezTo>
                  <a:lnTo>
                    <a:pt x="73960" y="32402"/>
                  </a:lnTo>
                  <a:lnTo>
                    <a:pt x="660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0"/>
            <p:cNvSpPr/>
            <p:nvPr/>
          </p:nvSpPr>
          <p:spPr>
            <a:xfrm>
              <a:off x="2638975" y="5284925"/>
              <a:ext cx="2269850" cy="154975"/>
            </a:xfrm>
            <a:custGeom>
              <a:avLst/>
              <a:gdLst/>
              <a:ahLst/>
              <a:cxnLst/>
              <a:rect l="l" t="t" r="r" b="b"/>
              <a:pathLst>
                <a:path w="90794" h="6199" extrusionOk="0">
                  <a:moveTo>
                    <a:pt x="3875" y="0"/>
                  </a:moveTo>
                  <a:cubicBezTo>
                    <a:pt x="1761" y="0"/>
                    <a:pt x="1" y="2043"/>
                    <a:pt x="1" y="4508"/>
                  </a:cubicBezTo>
                  <a:lnTo>
                    <a:pt x="1" y="6199"/>
                  </a:lnTo>
                  <a:lnTo>
                    <a:pt x="90794" y="6199"/>
                  </a:lnTo>
                  <a:lnTo>
                    <a:pt x="90794" y="4508"/>
                  </a:lnTo>
                  <a:cubicBezTo>
                    <a:pt x="90794" y="2043"/>
                    <a:pt x="89103" y="0"/>
                    <a:pt x="86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0"/>
            <p:cNvSpPr/>
            <p:nvPr/>
          </p:nvSpPr>
          <p:spPr>
            <a:xfrm>
              <a:off x="649171" y="3870411"/>
              <a:ext cx="6249525" cy="905641"/>
            </a:xfrm>
            <a:custGeom>
              <a:avLst/>
              <a:gdLst/>
              <a:ahLst/>
              <a:cxnLst/>
              <a:rect l="l" t="t" r="r" b="b"/>
              <a:pathLst>
                <a:path w="249981" h="24091" extrusionOk="0">
                  <a:moveTo>
                    <a:pt x="0" y="1"/>
                  </a:moveTo>
                  <a:lnTo>
                    <a:pt x="0" y="17892"/>
                  </a:lnTo>
                  <a:cubicBezTo>
                    <a:pt x="0" y="21343"/>
                    <a:pt x="2817" y="24090"/>
                    <a:pt x="6198" y="24090"/>
                  </a:cubicBezTo>
                  <a:lnTo>
                    <a:pt x="243782" y="24090"/>
                  </a:lnTo>
                  <a:cubicBezTo>
                    <a:pt x="247233" y="24090"/>
                    <a:pt x="249980" y="21343"/>
                    <a:pt x="249980" y="17892"/>
                  </a:cubicBezTo>
                  <a:lnTo>
                    <a:pt x="2499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0"/>
            <p:cNvSpPr/>
            <p:nvPr/>
          </p:nvSpPr>
          <p:spPr>
            <a:xfrm>
              <a:off x="649150" y="238125"/>
              <a:ext cx="6249525" cy="3935675"/>
            </a:xfrm>
            <a:custGeom>
              <a:avLst/>
              <a:gdLst/>
              <a:ahLst/>
              <a:cxnLst/>
              <a:rect l="l" t="t" r="r" b="b"/>
              <a:pathLst>
                <a:path w="249981" h="157427" extrusionOk="0">
                  <a:moveTo>
                    <a:pt x="6198" y="0"/>
                  </a:moveTo>
                  <a:cubicBezTo>
                    <a:pt x="2817" y="0"/>
                    <a:pt x="0" y="2817"/>
                    <a:pt x="0" y="6198"/>
                  </a:cubicBezTo>
                  <a:lnTo>
                    <a:pt x="0" y="157427"/>
                  </a:lnTo>
                  <a:lnTo>
                    <a:pt x="249980" y="157427"/>
                  </a:lnTo>
                  <a:lnTo>
                    <a:pt x="249980" y="6198"/>
                  </a:lnTo>
                  <a:cubicBezTo>
                    <a:pt x="249980" y="2817"/>
                    <a:pt x="247233" y="0"/>
                    <a:pt x="2437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0"/>
            <p:cNvSpPr/>
            <p:nvPr/>
          </p:nvSpPr>
          <p:spPr>
            <a:xfrm>
              <a:off x="904475" y="481125"/>
              <a:ext cx="5738850" cy="3435575"/>
            </a:xfrm>
            <a:custGeom>
              <a:avLst/>
              <a:gdLst/>
              <a:ahLst/>
              <a:cxnLst/>
              <a:rect l="l" t="t" r="r" b="b"/>
              <a:pathLst>
                <a:path w="229554" h="137423" extrusionOk="0">
                  <a:moveTo>
                    <a:pt x="0" y="0"/>
                  </a:moveTo>
                  <a:lnTo>
                    <a:pt x="0" y="137423"/>
                  </a:lnTo>
                  <a:lnTo>
                    <a:pt x="229554" y="137423"/>
                  </a:lnTo>
                  <a:lnTo>
                    <a:pt x="2295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12" name="Google Shape;1412;p110"/>
          <p:cNvPicPr preferRelativeResize="0"/>
          <p:nvPr/>
        </p:nvPicPr>
        <p:blipFill rotWithShape="1">
          <a:blip r:embed="rId4">
            <a:alphaModFix/>
          </a:blip>
          <a:srcRect t="9.639%" b="9.631%"/>
          <a:stretch/>
        </p:blipFill>
        <p:spPr>
          <a:xfrm>
            <a:off x="5168240" y="1942325"/>
            <a:ext cx="2787300" cy="1663800"/>
          </a:xfrm>
          <a:prstGeom prst="rect">
            <a:avLst/>
          </a:prstGeom>
          <a:noFill/>
          <a:ln>
            <a:noFill/>
          </a:ln>
        </p:spPr>
      </p:pic>
    </p:spTree>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Shape 1416"/>
        <p:cNvGrpSpPr/>
        <p:nvPr/>
      </p:nvGrpSpPr>
      <p:grpSpPr>
        <a:xfrm>
          <a:off x="0" y="0"/>
          <a:ext cx="0" cy="0"/>
          <a:chOff x="0" y="0"/>
          <a:chExt cx="0" cy="0"/>
        </a:xfrm>
      </p:grpSpPr>
      <p:sp>
        <p:nvSpPr>
          <p:cNvPr id="1417" name="Google Shape;1417;p11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Prototype (Mobile)</a:t>
            </a:r>
            <a:endParaRPr/>
          </a:p>
        </p:txBody>
      </p:sp>
      <p:sp>
        <p:nvSpPr>
          <p:cNvPr id="1418" name="Google Shape;1418;p111"/>
          <p:cNvSpPr txBox="1"/>
          <p:nvPr/>
        </p:nvSpPr>
        <p:spPr>
          <a:xfrm>
            <a:off x="4979375" y="2371638"/>
            <a:ext cx="19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Link to Figma Prototype</a:t>
            </a:r>
            <a:endParaRPr>
              <a:latin typeface="Calibri"/>
              <a:ea typeface="Calibri"/>
              <a:cs typeface="Calibri"/>
              <a:sym typeface="Calibri"/>
            </a:endParaRPr>
          </a:p>
        </p:txBody>
      </p:sp>
      <p:grpSp>
        <p:nvGrpSpPr>
          <p:cNvPr id="1419" name="Google Shape;1419;p111"/>
          <p:cNvGrpSpPr/>
          <p:nvPr/>
        </p:nvGrpSpPr>
        <p:grpSpPr>
          <a:xfrm>
            <a:off x="2408549" y="1522833"/>
            <a:ext cx="1346874" cy="2511983"/>
            <a:chOff x="6599490" y="1506150"/>
            <a:chExt cx="1066746" cy="1989532"/>
          </a:xfrm>
        </p:grpSpPr>
        <p:sp>
          <p:nvSpPr>
            <p:cNvPr id="1420" name="Google Shape;1420;p111"/>
            <p:cNvSpPr/>
            <p:nvPr/>
          </p:nvSpPr>
          <p:spPr>
            <a:xfrm>
              <a:off x="6599490" y="1506150"/>
              <a:ext cx="1066746" cy="1989532"/>
            </a:xfrm>
            <a:custGeom>
              <a:avLst/>
              <a:gdLst/>
              <a:ahLst/>
              <a:cxnLst/>
              <a:rect l="l" t="t" r="r" b="b"/>
              <a:pathLst>
                <a:path w="26764" h="49913" extrusionOk="0">
                  <a:moveTo>
                    <a:pt x="2497" y="0"/>
                  </a:moveTo>
                  <a:cubicBezTo>
                    <a:pt x="1117" y="0"/>
                    <a:pt x="0" y="1117"/>
                    <a:pt x="0" y="2498"/>
                  </a:cubicBezTo>
                  <a:lnTo>
                    <a:pt x="0" y="47416"/>
                  </a:lnTo>
                  <a:cubicBezTo>
                    <a:pt x="0" y="48797"/>
                    <a:pt x="1117" y="49913"/>
                    <a:pt x="2497" y="49913"/>
                  </a:cubicBezTo>
                  <a:lnTo>
                    <a:pt x="24266" y="49913"/>
                  </a:lnTo>
                  <a:cubicBezTo>
                    <a:pt x="25647" y="49913"/>
                    <a:pt x="26763" y="48797"/>
                    <a:pt x="26763" y="47416"/>
                  </a:cubicBezTo>
                  <a:lnTo>
                    <a:pt x="26763" y="2498"/>
                  </a:lnTo>
                  <a:cubicBezTo>
                    <a:pt x="26763" y="1117"/>
                    <a:pt x="25647" y="0"/>
                    <a:pt x="24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1"/>
            <p:cNvSpPr/>
            <p:nvPr/>
          </p:nvSpPr>
          <p:spPr>
            <a:xfrm>
              <a:off x="6938954" y="1587978"/>
              <a:ext cx="383031" cy="67045"/>
            </a:xfrm>
            <a:custGeom>
              <a:avLst/>
              <a:gdLst/>
              <a:ahLst/>
              <a:cxnLst/>
              <a:rect l="l" t="t" r="r" b="b"/>
              <a:pathLst>
                <a:path w="9610" h="1682" extrusionOk="0">
                  <a:moveTo>
                    <a:pt x="1096" y="1"/>
                  </a:moveTo>
                  <a:cubicBezTo>
                    <a:pt x="1" y="1"/>
                    <a:pt x="1" y="1681"/>
                    <a:pt x="1096" y="1681"/>
                  </a:cubicBezTo>
                  <a:cubicBezTo>
                    <a:pt x="1122" y="1681"/>
                    <a:pt x="1150" y="1680"/>
                    <a:pt x="1178" y="1678"/>
                  </a:cubicBezTo>
                  <a:lnTo>
                    <a:pt x="8581" y="1678"/>
                  </a:lnTo>
                  <a:cubicBezTo>
                    <a:pt x="9609" y="1620"/>
                    <a:pt x="9609" y="63"/>
                    <a:pt x="8581" y="4"/>
                  </a:cubicBezTo>
                  <a:lnTo>
                    <a:pt x="1178" y="4"/>
                  </a:lnTo>
                  <a:cubicBezTo>
                    <a:pt x="1150" y="2"/>
                    <a:pt x="1122"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1"/>
            <p:cNvSpPr/>
            <p:nvPr/>
          </p:nvSpPr>
          <p:spPr>
            <a:xfrm>
              <a:off x="7366424" y="1588098"/>
              <a:ext cx="77324" cy="66088"/>
            </a:xfrm>
            <a:custGeom>
              <a:avLst/>
              <a:gdLst/>
              <a:ahLst/>
              <a:cxnLst/>
              <a:rect l="l" t="t" r="r" b="b"/>
              <a:pathLst>
                <a:path w="1940" h="1658" extrusionOk="0">
                  <a:moveTo>
                    <a:pt x="1117" y="1"/>
                  </a:moveTo>
                  <a:cubicBezTo>
                    <a:pt x="382" y="1"/>
                    <a:pt x="1" y="882"/>
                    <a:pt x="529" y="1411"/>
                  </a:cubicBezTo>
                  <a:cubicBezTo>
                    <a:pt x="700" y="1581"/>
                    <a:pt x="907" y="1657"/>
                    <a:pt x="1109" y="1657"/>
                  </a:cubicBezTo>
                  <a:cubicBezTo>
                    <a:pt x="1534" y="1657"/>
                    <a:pt x="1939" y="1321"/>
                    <a:pt x="1939" y="823"/>
                  </a:cubicBezTo>
                  <a:cubicBezTo>
                    <a:pt x="1939" y="353"/>
                    <a:pt x="1587" y="1"/>
                    <a:pt x="1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1"/>
            <p:cNvSpPr/>
            <p:nvPr/>
          </p:nvSpPr>
          <p:spPr>
            <a:xfrm>
              <a:off x="6821933" y="1587660"/>
              <a:ext cx="78519" cy="67244"/>
            </a:xfrm>
            <a:custGeom>
              <a:avLst/>
              <a:gdLst/>
              <a:ahLst/>
              <a:cxnLst/>
              <a:rect l="l" t="t" r="r" b="b"/>
              <a:pathLst>
                <a:path w="1970" h="1687" extrusionOk="0">
                  <a:moveTo>
                    <a:pt x="854" y="1"/>
                  </a:moveTo>
                  <a:cubicBezTo>
                    <a:pt x="419" y="1"/>
                    <a:pt x="1" y="337"/>
                    <a:pt x="1" y="834"/>
                  </a:cubicBezTo>
                  <a:cubicBezTo>
                    <a:pt x="1" y="1304"/>
                    <a:pt x="383" y="1686"/>
                    <a:pt x="853" y="1686"/>
                  </a:cubicBezTo>
                  <a:cubicBezTo>
                    <a:pt x="1587" y="1686"/>
                    <a:pt x="1969" y="776"/>
                    <a:pt x="1440" y="247"/>
                  </a:cubicBezTo>
                  <a:cubicBezTo>
                    <a:pt x="1270" y="77"/>
                    <a:pt x="1060"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1"/>
            <p:cNvSpPr/>
            <p:nvPr/>
          </p:nvSpPr>
          <p:spPr>
            <a:xfrm>
              <a:off x="7025684" y="3299997"/>
              <a:ext cx="188566" cy="160716"/>
            </a:xfrm>
            <a:custGeom>
              <a:avLst/>
              <a:gdLst/>
              <a:ahLst/>
              <a:cxnLst/>
              <a:rect l="l" t="t" r="r" b="b"/>
              <a:pathLst>
                <a:path w="4731" h="4032" extrusionOk="0">
                  <a:moveTo>
                    <a:pt x="2703" y="1"/>
                  </a:moveTo>
                  <a:cubicBezTo>
                    <a:pt x="882" y="1"/>
                    <a:pt x="1" y="2175"/>
                    <a:pt x="1264" y="3438"/>
                  </a:cubicBezTo>
                  <a:cubicBezTo>
                    <a:pt x="1673" y="3847"/>
                    <a:pt x="2181" y="4031"/>
                    <a:pt x="2681" y="4031"/>
                  </a:cubicBezTo>
                  <a:cubicBezTo>
                    <a:pt x="3724" y="4031"/>
                    <a:pt x="4730" y="3230"/>
                    <a:pt x="4730" y="1998"/>
                  </a:cubicBezTo>
                  <a:cubicBezTo>
                    <a:pt x="4701" y="882"/>
                    <a:pt x="3820"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5" name="Google Shape;1425;p111"/>
          <p:cNvPicPr preferRelativeResize="0"/>
          <p:nvPr/>
        </p:nvPicPr>
        <p:blipFill rotWithShape="1">
          <a:blip r:embed="rId4">
            <a:alphaModFix/>
          </a:blip>
          <a:srcRect t="9.163%" b="9.163%"/>
          <a:stretch/>
        </p:blipFill>
        <p:spPr>
          <a:xfrm>
            <a:off x="2501449" y="1793763"/>
            <a:ext cx="1178249" cy="1969700"/>
          </a:xfrm>
          <a:prstGeom prst="rect">
            <a:avLst/>
          </a:prstGeom>
          <a:noFill/>
          <a:ln>
            <a:noFill/>
          </a:ln>
        </p:spPr>
      </p:pic>
    </p:spTree>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Shape 1429"/>
        <p:cNvGrpSpPr/>
        <p:nvPr/>
      </p:nvGrpSpPr>
      <p:grpSpPr>
        <a:xfrm>
          <a:off x="0" y="0"/>
          <a:ext cx="0" cy="0"/>
          <a:chOff x="0" y="0"/>
          <a:chExt cx="0" cy="0"/>
        </a:xfrm>
      </p:grpSpPr>
      <p:sp>
        <p:nvSpPr>
          <p:cNvPr id="1430" name="Google Shape;1430;p1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1431" name="Google Shape;1431;p11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Usability Tests (new design)</a:t>
            </a:r>
            <a:endParaRPr/>
          </a:p>
        </p:txBody>
      </p:sp>
      <p:sp>
        <p:nvSpPr>
          <p:cNvPr id="1432" name="Google Shape;1432;p112"/>
          <p:cNvSpPr txBox="1"/>
          <p:nvPr/>
        </p:nvSpPr>
        <p:spPr>
          <a:xfrm>
            <a:off x="2898600" y="1617450"/>
            <a:ext cx="33468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User tests have not been conducted with the new design, but users are expected to complete the 3 tasks with 100% accuracy: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Find the FAFSA process</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Navigate to the Guidance page</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Find more information on K12 education</a:t>
            </a:r>
            <a:endParaRPr>
              <a:latin typeface="Calibri"/>
              <a:ea typeface="Calibri"/>
              <a:cs typeface="Calibri"/>
              <a:sym typeface="Calibri"/>
            </a:endParaRPr>
          </a:p>
        </p:txBody>
      </p:sp>
    </p:spTree>
  </p:cSld>
  <p:clrMapOvr>
    <a:masterClrMapping/>
  </p:clrMapOvr>
</p:sld>
</file>

<file path=ppt/slides/slide29.xml><?xml version="1.0" encoding="utf-8"?>
<p:sld xmlns:a="http://purl.oclc.org/ooxml/drawingml/main" xmlns:r="http://purl.oclc.org/ooxml/officeDocument/relationships" xmlns:p="http://purl.oclc.org/ooxml/presentationml/main">
  <p:cSld>
    <p:spTree>
      <p:nvGrpSpPr>
        <p:cNvPr id="1" name="Shape 1436"/>
        <p:cNvGrpSpPr/>
        <p:nvPr/>
      </p:nvGrpSpPr>
      <p:grpSpPr>
        <a:xfrm>
          <a:off x="0" y="0"/>
          <a:ext cx="0" cy="0"/>
          <a:chOff x="0" y="0"/>
          <a:chExt cx="0" cy="0"/>
        </a:xfrm>
      </p:grpSpPr>
      <p:sp>
        <p:nvSpPr>
          <p:cNvPr id="1437" name="Google Shape;1437;p1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
        <p:nvSpPr>
          <p:cNvPr id="1438" name="Google Shape;1438;p113"/>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Redesigned UI Style Guide</a:t>
            </a:r>
            <a:endParaRPr/>
          </a:p>
        </p:txBody>
      </p:sp>
      <p:sp>
        <p:nvSpPr>
          <p:cNvPr id="1439" name="Google Shape;1439;p113"/>
          <p:cNvSpPr txBox="1"/>
          <p:nvPr/>
        </p:nvSpPr>
        <p:spPr>
          <a:xfrm>
            <a:off x="644575" y="1991450"/>
            <a:ext cx="2387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Our UI style was influenced by the colors of the official Department logo. Soothing green, official blue, and cheerful yellow are excellent choices for education. </a:t>
            </a:r>
            <a:endParaRPr>
              <a:latin typeface="Calibri"/>
              <a:ea typeface="Calibri"/>
              <a:cs typeface="Calibri"/>
              <a:sym typeface="Calibri"/>
            </a:endParaRPr>
          </a:p>
        </p:txBody>
      </p:sp>
      <p:pic>
        <p:nvPicPr>
          <p:cNvPr id="1440" name="Google Shape;1440;p113"/>
          <p:cNvPicPr preferRelativeResize="0"/>
          <p:nvPr/>
        </p:nvPicPr>
        <p:blipFill>
          <a:blip r:embed="rId3">
            <a:alphaModFix/>
          </a:blip>
          <a:stretch>
            <a:fillRect/>
          </a:stretch>
        </p:blipFill>
        <p:spPr>
          <a:xfrm>
            <a:off x="3031975" y="1087250"/>
            <a:ext cx="4985825" cy="3568323"/>
          </a:xfrm>
          <a:prstGeom prst="rect">
            <a:avLst/>
          </a:prstGeom>
          <a:noFill/>
          <a:ln>
            <a:noFill/>
          </a:ln>
        </p:spPr>
      </p:pic>
      <p:pic>
        <p:nvPicPr>
          <p:cNvPr id="1441" name="Google Shape;1441;p113"/>
          <p:cNvPicPr preferRelativeResize="0"/>
          <p:nvPr/>
        </p:nvPicPr>
        <p:blipFill>
          <a:blip r:embed="rId4">
            <a:alphaModFix/>
          </a:blip>
          <a:stretch>
            <a:fillRect/>
          </a:stretch>
        </p:blipFill>
        <p:spPr>
          <a:xfrm>
            <a:off x="4322225" y="1571525"/>
            <a:ext cx="612913" cy="572700"/>
          </a:xfrm>
          <a:prstGeom prst="rect">
            <a:avLst/>
          </a:prstGeom>
          <a:noFill/>
          <a:ln>
            <a:noFill/>
          </a:ln>
        </p:spPr>
      </p:pic>
      <p:pic>
        <p:nvPicPr>
          <p:cNvPr id="1442" name="Google Shape;1442;p113"/>
          <p:cNvPicPr preferRelativeResize="0"/>
          <p:nvPr/>
        </p:nvPicPr>
        <p:blipFill rotWithShape="1">
          <a:blip r:embed="rId4">
            <a:alphaModFix/>
          </a:blip>
          <a:srcRect l="2.785%" t="4.922%" r="2.785%" b="4.922%"/>
          <a:stretch/>
        </p:blipFill>
        <p:spPr>
          <a:xfrm>
            <a:off x="4935150" y="1606550"/>
            <a:ext cx="548700" cy="537675"/>
          </a:xfrm>
          <a:prstGeom prst="rect">
            <a:avLst/>
          </a:prstGeom>
          <a:noFill/>
          <a:ln>
            <a:noFill/>
          </a:ln>
        </p:spPr>
      </p:pic>
    </p:spTree>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Shape 1180"/>
        <p:cNvGrpSpPr/>
        <p:nvPr/>
      </p:nvGrpSpPr>
      <p:grpSpPr>
        <a:xfrm>
          <a:off x="0" y="0"/>
          <a:ext cx="0" cy="0"/>
          <a:chOff x="0" y="0"/>
          <a:chExt cx="0" cy="0"/>
        </a:xfrm>
      </p:grpSpPr>
      <p:sp>
        <p:nvSpPr>
          <p:cNvPr id="1181" name="Google Shape;1181;p87"/>
          <p:cNvSpPr/>
          <p:nvPr/>
        </p:nvSpPr>
        <p:spPr>
          <a:xfrm>
            <a:off x="4935650" y="3264025"/>
            <a:ext cx="2718000" cy="1649100"/>
          </a:xfrm>
          <a:prstGeom prst="roundRect">
            <a:avLst>
              <a:gd name="adj" fmla="val 16667"/>
            </a:avLst>
          </a:prstGeom>
          <a:solidFill>
            <a:srgbClr val="A6CBC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7"/>
          <p:cNvSpPr/>
          <p:nvPr/>
        </p:nvSpPr>
        <p:spPr>
          <a:xfrm>
            <a:off x="1420250" y="3264025"/>
            <a:ext cx="2718000" cy="16491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7"/>
          <p:cNvSpPr/>
          <p:nvPr/>
        </p:nvSpPr>
        <p:spPr>
          <a:xfrm>
            <a:off x="4935650" y="1275450"/>
            <a:ext cx="2718000" cy="16491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7"/>
          <p:cNvSpPr/>
          <p:nvPr/>
        </p:nvSpPr>
        <p:spPr>
          <a:xfrm>
            <a:off x="1420250" y="1275450"/>
            <a:ext cx="2718000" cy="1649100"/>
          </a:xfrm>
          <a:prstGeom prst="roundRect">
            <a:avLst>
              <a:gd name="adj" fmla="val 16667"/>
            </a:avLst>
          </a:prstGeom>
          <a:solidFill>
            <a:srgbClr val="F1C232">
              <a:alpha val="49.6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7"/>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1186" name="Google Shape;1186;p87"/>
          <p:cNvSpPr txBox="1">
            <a:spLocks noGrp="1"/>
          </p:cNvSpPr>
          <p:nvPr>
            <p:ph type="subTitle" idx="3"/>
          </p:nvPr>
        </p:nvSpPr>
        <p:spPr>
          <a:xfrm>
            <a:off x="934238" y="2214275"/>
            <a:ext cx="3690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User Research</a:t>
            </a:r>
            <a:endParaRPr/>
          </a:p>
        </p:txBody>
      </p:sp>
      <p:sp>
        <p:nvSpPr>
          <p:cNvPr id="1187" name="Google Shape;1187;p87"/>
          <p:cNvSpPr txBox="1">
            <a:spLocks noGrp="1"/>
          </p:cNvSpPr>
          <p:nvPr>
            <p:ph type="subTitle" idx="1"/>
          </p:nvPr>
        </p:nvSpPr>
        <p:spPr>
          <a:xfrm>
            <a:off x="4379650" y="2061875"/>
            <a:ext cx="3830100" cy="7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2F2F2"/>
                </a:solidFill>
              </a:rPr>
              <a:t>Site Evaluation</a:t>
            </a:r>
            <a:endParaRPr>
              <a:solidFill>
                <a:srgbClr val="F2F2F2"/>
              </a:solidFill>
            </a:endParaRPr>
          </a:p>
        </p:txBody>
      </p:sp>
      <p:sp>
        <p:nvSpPr>
          <p:cNvPr id="1188" name="Google Shape;1188;p87"/>
          <p:cNvSpPr txBox="1">
            <a:spLocks noGrp="1"/>
          </p:cNvSpPr>
          <p:nvPr>
            <p:ph type="subTitle" idx="5"/>
          </p:nvPr>
        </p:nvSpPr>
        <p:spPr>
          <a:xfrm>
            <a:off x="4379600" y="4116150"/>
            <a:ext cx="3830100" cy="357000"/>
          </a:xfrm>
          <a:prstGeom prst="rect">
            <a:avLst/>
          </a:prstGeom>
        </p:spPr>
        <p:txBody>
          <a:bodyPr spcFirstLastPara="1" wrap="square" lIns="91425" tIns="91425" rIns="91425" bIns="91425" anchor="ctr" anchorCtr="0">
            <a:noAutofit/>
          </a:bodyPr>
          <a:lstStyle/>
          <a:p>
            <a:pPr marL="0" marR="0" lvl="0" indent="0" algn="ctr" rtl="0">
              <a:lnSpc>
                <a:spcPct val="100%"/>
              </a:lnSpc>
              <a:spcBef>
                <a:spcPts val="0"/>
              </a:spcBef>
              <a:spcAft>
                <a:spcPts val="0"/>
              </a:spcAft>
              <a:buNone/>
            </a:pPr>
            <a:r>
              <a:rPr lang="en"/>
              <a:t>Prototypes</a:t>
            </a:r>
            <a:endParaRPr/>
          </a:p>
        </p:txBody>
      </p:sp>
      <p:sp>
        <p:nvSpPr>
          <p:cNvPr id="1189" name="Google Shape;1189;p87"/>
          <p:cNvSpPr txBox="1">
            <a:spLocks noGrp="1"/>
          </p:cNvSpPr>
          <p:nvPr>
            <p:ph type="subTitle" idx="7"/>
          </p:nvPr>
        </p:nvSpPr>
        <p:spPr>
          <a:xfrm>
            <a:off x="934250" y="3963750"/>
            <a:ext cx="3690000" cy="7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UI Redesign &amp; Testing</a:t>
            </a:r>
            <a:endParaRPr>
              <a:solidFill>
                <a:schemeClr val="lt2"/>
              </a:solidFill>
            </a:endParaRPr>
          </a:p>
        </p:txBody>
      </p:sp>
      <p:sp>
        <p:nvSpPr>
          <p:cNvPr id="1190" name="Google Shape;1190;p87"/>
          <p:cNvSpPr txBox="1">
            <a:spLocks noGrp="1"/>
          </p:cNvSpPr>
          <p:nvPr>
            <p:ph type="title" idx="9"/>
          </p:nvPr>
        </p:nvSpPr>
        <p:spPr>
          <a:xfrm>
            <a:off x="2259638" y="1440213"/>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01</a:t>
            </a:r>
            <a:endParaRPr>
              <a:solidFill>
                <a:schemeClr val="dk2"/>
              </a:solidFill>
            </a:endParaRPr>
          </a:p>
        </p:txBody>
      </p:sp>
      <p:sp>
        <p:nvSpPr>
          <p:cNvPr id="1191" name="Google Shape;1191;p87"/>
          <p:cNvSpPr txBox="1">
            <a:spLocks noGrp="1"/>
          </p:cNvSpPr>
          <p:nvPr>
            <p:ph type="title" idx="13"/>
          </p:nvPr>
        </p:nvSpPr>
        <p:spPr>
          <a:xfrm>
            <a:off x="5775038" y="1394363"/>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02</a:t>
            </a:r>
            <a:endParaRPr>
              <a:solidFill>
                <a:schemeClr val="dk2"/>
              </a:solidFill>
            </a:endParaRPr>
          </a:p>
        </p:txBody>
      </p:sp>
      <p:sp>
        <p:nvSpPr>
          <p:cNvPr id="1192" name="Google Shape;1192;p87"/>
          <p:cNvSpPr txBox="1">
            <a:spLocks noGrp="1"/>
          </p:cNvSpPr>
          <p:nvPr>
            <p:ph type="title" idx="14"/>
          </p:nvPr>
        </p:nvSpPr>
        <p:spPr>
          <a:xfrm>
            <a:off x="2259638" y="3264025"/>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03</a:t>
            </a:r>
            <a:endParaRPr>
              <a:solidFill>
                <a:schemeClr val="dk1"/>
              </a:solidFill>
            </a:endParaRPr>
          </a:p>
        </p:txBody>
      </p:sp>
      <p:sp>
        <p:nvSpPr>
          <p:cNvPr id="1193" name="Google Shape;1193;p87"/>
          <p:cNvSpPr txBox="1">
            <a:spLocks noGrp="1"/>
          </p:cNvSpPr>
          <p:nvPr>
            <p:ph type="title" idx="15"/>
          </p:nvPr>
        </p:nvSpPr>
        <p:spPr>
          <a:xfrm>
            <a:off x="5775038" y="345630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04</a:t>
            </a:r>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5"/>
                                        </p:tgtEl>
                                        <p:attrNameLst>
                                          <p:attrName>style.visibility</p:attrName>
                                        </p:attrNameLst>
                                      </p:cBhvr>
                                      <p:to>
                                        <p:strVal val="visible"/>
                                      </p:to>
                                    </p:set>
                                    <p:animEffect transition="in" filter="fade">
                                      <p:cBhvr>
                                        <p:cTn id="7" dur="1000"/>
                                        <p:tgtEl>
                                          <p:spTgt spid="11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90"/>
                                        </p:tgtEl>
                                        <p:attrNameLst>
                                          <p:attrName>style.visibility</p:attrName>
                                        </p:attrNameLst>
                                      </p:cBhvr>
                                      <p:to>
                                        <p:strVal val="visible"/>
                                      </p:to>
                                    </p:set>
                                    <p:animEffect transition="in" filter="fade">
                                      <p:cBhvr>
                                        <p:cTn id="11" dur="1000"/>
                                        <p:tgtEl>
                                          <p:spTgt spid="1190"/>
                                        </p:tgtEl>
                                      </p:cBhvr>
                                    </p:animEffect>
                                  </p:childTnLst>
                                </p:cTn>
                              </p:par>
                              <p:par>
                                <p:cTn id="12" presetID="10" presetClass="entr" presetSubtype="0" fill="hold" nodeType="withEffect">
                                  <p:stCondLst>
                                    <p:cond delay="0"/>
                                  </p:stCondLst>
                                  <p:childTnLst>
                                    <p:set>
                                      <p:cBhvr>
                                        <p:cTn id="13" dur="1" fill="hold">
                                          <p:stCondLst>
                                            <p:cond delay="0"/>
                                          </p:stCondLst>
                                        </p:cTn>
                                        <p:tgtEl>
                                          <p:spTgt spid="1191"/>
                                        </p:tgtEl>
                                        <p:attrNameLst>
                                          <p:attrName>style.visibility</p:attrName>
                                        </p:attrNameLst>
                                      </p:cBhvr>
                                      <p:to>
                                        <p:strVal val="visible"/>
                                      </p:to>
                                    </p:set>
                                    <p:animEffect transition="in" filter="fade">
                                      <p:cBhvr>
                                        <p:cTn id="14" dur="1000"/>
                                        <p:tgtEl>
                                          <p:spTgt spid="1191"/>
                                        </p:tgtEl>
                                      </p:cBhvr>
                                    </p:animEffect>
                                  </p:childTnLst>
                                </p:cTn>
                              </p:par>
                              <p:par>
                                <p:cTn id="15" presetID="10" presetClass="entr" presetSubtype="0" fill="hold" nodeType="withEffect">
                                  <p:stCondLst>
                                    <p:cond delay="0"/>
                                  </p:stCondLst>
                                  <p:childTnLst>
                                    <p:set>
                                      <p:cBhvr>
                                        <p:cTn id="16" dur="1" fill="hold">
                                          <p:stCondLst>
                                            <p:cond delay="0"/>
                                          </p:stCondLst>
                                        </p:cTn>
                                        <p:tgtEl>
                                          <p:spTgt spid="1192"/>
                                        </p:tgtEl>
                                        <p:attrNameLst>
                                          <p:attrName>style.visibility</p:attrName>
                                        </p:attrNameLst>
                                      </p:cBhvr>
                                      <p:to>
                                        <p:strVal val="visible"/>
                                      </p:to>
                                    </p:set>
                                    <p:animEffect transition="in" filter="fade">
                                      <p:cBhvr>
                                        <p:cTn id="17" dur="1000"/>
                                        <p:tgtEl>
                                          <p:spTgt spid="1192"/>
                                        </p:tgtEl>
                                      </p:cBhvr>
                                    </p:animEffect>
                                  </p:childTnLst>
                                </p:cTn>
                              </p:par>
                              <p:par>
                                <p:cTn id="18" presetID="10" presetClass="entr" presetSubtype="0" fill="hold" nodeType="withEffect">
                                  <p:stCondLst>
                                    <p:cond delay="0"/>
                                  </p:stCondLst>
                                  <p:childTnLst>
                                    <p:set>
                                      <p:cBhvr>
                                        <p:cTn id="19" dur="1" fill="hold">
                                          <p:stCondLst>
                                            <p:cond delay="0"/>
                                          </p:stCondLst>
                                        </p:cTn>
                                        <p:tgtEl>
                                          <p:spTgt spid="1193"/>
                                        </p:tgtEl>
                                        <p:attrNameLst>
                                          <p:attrName>style.visibility</p:attrName>
                                        </p:attrNameLst>
                                      </p:cBhvr>
                                      <p:to>
                                        <p:strVal val="visible"/>
                                      </p:to>
                                    </p:set>
                                    <p:animEffect transition="in" filter="fade">
                                      <p:cBhvr>
                                        <p:cTn id="20" dur="1000"/>
                                        <p:tgtEl>
                                          <p:spTgt spid="119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186"/>
                                        </p:tgtEl>
                                        <p:attrNameLst>
                                          <p:attrName>style.visibility</p:attrName>
                                        </p:attrNameLst>
                                      </p:cBhvr>
                                      <p:to>
                                        <p:strVal val="visible"/>
                                      </p:to>
                                    </p:set>
                                    <p:animEffect transition="in" filter="fade">
                                      <p:cBhvr>
                                        <p:cTn id="24" dur="1000"/>
                                        <p:tgtEl>
                                          <p:spTgt spid="1186"/>
                                        </p:tgtEl>
                                      </p:cBhvr>
                                    </p:animEffect>
                                  </p:childTnLst>
                                </p:cTn>
                              </p:par>
                              <p:par>
                                <p:cTn id="25" presetID="10" presetClass="entr" presetSubtype="0" fill="hold" nodeType="withEffect">
                                  <p:stCondLst>
                                    <p:cond delay="0"/>
                                  </p:stCondLst>
                                  <p:childTnLst>
                                    <p:set>
                                      <p:cBhvr>
                                        <p:cTn id="26" dur="1" fill="hold">
                                          <p:stCondLst>
                                            <p:cond delay="0"/>
                                          </p:stCondLst>
                                        </p:cTn>
                                        <p:tgtEl>
                                          <p:spTgt spid="1187"/>
                                        </p:tgtEl>
                                        <p:attrNameLst>
                                          <p:attrName>style.visibility</p:attrName>
                                        </p:attrNameLst>
                                      </p:cBhvr>
                                      <p:to>
                                        <p:strVal val="visible"/>
                                      </p:to>
                                    </p:set>
                                    <p:animEffect transition="in" filter="fade">
                                      <p:cBhvr>
                                        <p:cTn id="27" dur="1000"/>
                                        <p:tgtEl>
                                          <p:spTgt spid="1187"/>
                                        </p:tgtEl>
                                      </p:cBhvr>
                                    </p:animEffect>
                                  </p:childTnLst>
                                </p:cTn>
                              </p:par>
                              <p:par>
                                <p:cTn id="28" presetID="10" presetClass="entr" presetSubtype="0" fill="hold" nodeType="withEffect">
                                  <p:stCondLst>
                                    <p:cond delay="0"/>
                                  </p:stCondLst>
                                  <p:childTnLst>
                                    <p:set>
                                      <p:cBhvr>
                                        <p:cTn id="29" dur="1" fill="hold">
                                          <p:stCondLst>
                                            <p:cond delay="0"/>
                                          </p:stCondLst>
                                        </p:cTn>
                                        <p:tgtEl>
                                          <p:spTgt spid="1188"/>
                                        </p:tgtEl>
                                        <p:attrNameLst>
                                          <p:attrName>style.visibility</p:attrName>
                                        </p:attrNameLst>
                                      </p:cBhvr>
                                      <p:to>
                                        <p:strVal val="visible"/>
                                      </p:to>
                                    </p:set>
                                    <p:animEffect transition="in" filter="fade">
                                      <p:cBhvr>
                                        <p:cTn id="30" dur="1000"/>
                                        <p:tgtEl>
                                          <p:spTgt spid="1188"/>
                                        </p:tgtEl>
                                      </p:cBhvr>
                                    </p:animEffect>
                                  </p:childTnLst>
                                </p:cTn>
                              </p:par>
                              <p:par>
                                <p:cTn id="31" presetID="10" presetClass="entr" presetSubtype="0" fill="hold" nodeType="withEffect">
                                  <p:stCondLst>
                                    <p:cond delay="0"/>
                                  </p:stCondLst>
                                  <p:childTnLst>
                                    <p:set>
                                      <p:cBhvr>
                                        <p:cTn id="32" dur="1" fill="hold">
                                          <p:stCondLst>
                                            <p:cond delay="0"/>
                                          </p:stCondLst>
                                        </p:cTn>
                                        <p:tgtEl>
                                          <p:spTgt spid="1189"/>
                                        </p:tgtEl>
                                        <p:attrNameLst>
                                          <p:attrName>style.visibility</p:attrName>
                                        </p:attrNameLst>
                                      </p:cBhvr>
                                      <p:to>
                                        <p:strVal val="visible"/>
                                      </p:to>
                                    </p:set>
                                    <p:animEffect transition="in" filter="fade">
                                      <p:cBhvr>
                                        <p:cTn id="33" dur="10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purl.oclc.org/ooxml/drawingml/main" xmlns:r="http://purl.oclc.org/ooxml/officeDocument/relationships" xmlns:p="http://purl.oclc.org/ooxml/presentationml/main">
  <p:cSld>
    <p:spTree>
      <p:nvGrpSpPr>
        <p:cNvPr id="1" name="Shape 1446"/>
        <p:cNvGrpSpPr/>
        <p:nvPr/>
      </p:nvGrpSpPr>
      <p:grpSpPr>
        <a:xfrm>
          <a:off x="0" y="0"/>
          <a:ext cx="0" cy="0"/>
          <a:chOff x="0" y="0"/>
          <a:chExt cx="0" cy="0"/>
        </a:xfrm>
      </p:grpSpPr>
      <p:sp>
        <p:nvSpPr>
          <p:cNvPr id="1447" name="Google Shape;1447;p11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Conclusion</a:t>
            </a:r>
            <a:endParaRPr/>
          </a:p>
        </p:txBody>
      </p:sp>
      <p:sp>
        <p:nvSpPr>
          <p:cNvPr id="1448" name="Google Shape;1448;p1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
        <p:nvSpPr>
          <p:cNvPr id="1449" name="Google Shape;1449;p114"/>
          <p:cNvSpPr txBox="1"/>
          <p:nvPr/>
        </p:nvSpPr>
        <p:spPr>
          <a:xfrm>
            <a:off x="998700" y="1045200"/>
            <a:ext cx="76053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Following the USWDS guidelines and the Department of Education’s branding guide did lead to a few constraints on design elements and creative freedoms.  With that being said, it did offer a large library of resources that did help with frequently used elements and kept a strong continuity throughout the design process.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3"/>
              </a:rPr>
              <a:t>USWDS Guidlines</a:t>
            </a:r>
            <a:endParaRPr>
              <a:latin typeface="Open Sans"/>
              <a:ea typeface="Open Sans"/>
              <a:cs typeface="Open Sans"/>
              <a:sym typeface="Open Sans"/>
            </a:endParaRPr>
          </a:p>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4"/>
              </a:rPr>
              <a:t>Department of ED </a:t>
            </a:r>
            <a:r>
              <a:rPr lang="en" u="sng">
                <a:solidFill>
                  <a:schemeClr val="hlink"/>
                </a:solidFill>
                <a:latin typeface="Open Sans"/>
                <a:ea typeface="Open Sans"/>
                <a:cs typeface="Open Sans"/>
                <a:sym typeface="Open Sans"/>
                <a:hlinkClick r:id="rId4"/>
              </a:rPr>
              <a:t>Guidelines</a:t>
            </a:r>
            <a:endParaRPr>
              <a:latin typeface="Open Sans"/>
              <a:ea typeface="Open Sans"/>
              <a:cs typeface="Open Sans"/>
              <a:sym typeface="Open Sans"/>
            </a:endParaRPr>
          </a:p>
        </p:txBody>
      </p:sp>
      <p:sp>
        <p:nvSpPr>
          <p:cNvPr id="1450" name="Google Shape;1450;p114"/>
          <p:cNvSpPr txBox="1"/>
          <p:nvPr/>
        </p:nvSpPr>
        <p:spPr>
          <a:xfrm>
            <a:off x="214925" y="2738400"/>
            <a:ext cx="81759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Major areas of improvement for this site were:</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Site Structure:  Many elements were outdated, missing, or misleading.</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Organizing information:  Text heavy pages, without strongly established sections made navigation, usability, and left an overall feelings of frustation for many users.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Additionally, each Office under the Department of Education has a different style, structure, and functionality.  Maintaining continuity throughout the whole Department would be difficult at this time</a:t>
            </a:r>
            <a:endParaRPr>
              <a:latin typeface="Open Sans"/>
              <a:ea typeface="Open Sans"/>
              <a:cs typeface="Open Sans"/>
              <a:sym typeface="Open Sans"/>
            </a:endParaRPr>
          </a:p>
        </p:txBody>
      </p:sp>
    </p:spTree>
  </p:cSld>
  <p:clrMapOvr>
    <a:masterClrMapping/>
  </p:clrMapOvr>
</p:sld>
</file>

<file path=ppt/slides/slide31.xml><?xml version="1.0" encoding="utf-8"?>
<p:sld xmlns:a="http://purl.oclc.org/ooxml/drawingml/main" xmlns:r="http://purl.oclc.org/ooxml/officeDocument/relationships" xmlns:p="http://purl.oclc.org/ooxml/presentationml/main">
  <p:cSld>
    <p:spTree>
      <p:nvGrpSpPr>
        <p:cNvPr id="1" name="Shape 1454"/>
        <p:cNvGrpSpPr/>
        <p:nvPr/>
      </p:nvGrpSpPr>
      <p:grpSpPr>
        <a:xfrm>
          <a:off x="0" y="0"/>
          <a:ext cx="0" cy="0"/>
          <a:chOff x="0" y="0"/>
          <a:chExt cx="0" cy="0"/>
        </a:xfrm>
      </p:grpSpPr>
      <p:sp>
        <p:nvSpPr>
          <p:cNvPr id="1455" name="Google Shape;1455;p11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Suggestions and Comments</a:t>
            </a:r>
            <a:endParaRPr/>
          </a:p>
        </p:txBody>
      </p:sp>
      <p:sp>
        <p:nvSpPr>
          <p:cNvPr id="1456" name="Google Shape;1456;p115"/>
          <p:cNvSpPr txBox="1">
            <a:spLocks noGrp="1"/>
          </p:cNvSpPr>
          <p:nvPr>
            <p:ph type="body" idx="1"/>
          </p:nvPr>
        </p:nvSpPr>
        <p:spPr>
          <a:xfrm>
            <a:off x="311250" y="1113975"/>
            <a:ext cx="6274500" cy="339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This was a great website to help develop our skills and UX/UI Designers.  It has been a website widely used by many students, educators, and personnel working on educational legislature.  Since it hasn’t been revamped in quite some time, it was especially useful seeing how much has changed over the last decade and what a great opportunity it would be to utilize the options that are available currently.</a:t>
            </a:r>
            <a:endParaRPr sz="1400">
              <a:solidFill>
                <a:srgbClr val="000000"/>
              </a:solidFill>
            </a:endParaRPr>
          </a:p>
          <a:p>
            <a:pPr marL="0" lvl="0" indent="0" algn="ctr" rtl="0">
              <a:spcBef>
                <a:spcPts val="0"/>
              </a:spcBef>
              <a:spcAft>
                <a:spcPts val="0"/>
              </a:spcAft>
              <a:buNone/>
            </a:pPr>
            <a:endParaRPr sz="1400">
              <a:solidFill>
                <a:srgbClr val="000000"/>
              </a:solidFill>
            </a:endParaRPr>
          </a:p>
          <a:p>
            <a:pPr marL="0" lvl="0" indent="0" algn="ctr" rtl="0">
              <a:spcBef>
                <a:spcPts val="0"/>
              </a:spcBef>
              <a:spcAft>
                <a:spcPts val="0"/>
              </a:spcAft>
              <a:buNone/>
            </a:pPr>
            <a:endParaRPr sz="1400">
              <a:solidFill>
                <a:srgbClr val="000000"/>
              </a:solidFill>
            </a:endParaRPr>
          </a:p>
          <a:p>
            <a:pPr marL="0" lvl="0" indent="0" algn="ctr" rtl="0">
              <a:spcBef>
                <a:spcPts val="0"/>
              </a:spcBef>
              <a:spcAft>
                <a:spcPts val="0"/>
              </a:spcAft>
              <a:buNone/>
            </a:pPr>
            <a:endParaRPr sz="1400">
              <a:solidFill>
                <a:srgbClr val="000000"/>
              </a:solidFill>
            </a:endParaRPr>
          </a:p>
          <a:p>
            <a:pPr marL="0" lvl="0" indent="0" algn="ctr" rtl="0">
              <a:spcBef>
                <a:spcPts val="0"/>
              </a:spcBef>
              <a:spcAft>
                <a:spcPts val="0"/>
              </a:spcAft>
              <a:buNone/>
            </a:pPr>
            <a:r>
              <a:rPr lang="en" sz="1400">
                <a:solidFill>
                  <a:srgbClr val="000000"/>
                </a:solidFill>
              </a:rPr>
              <a:t>With respects to the major areas of improvement from the previous slide, we also suggest revisiting the branding guide for the Department of Education.  Brighter color and card/section/chunking information helps with accessibility and with user focus.  Using visual aids such as icons, photos, or animations would also aid in usability and site orientation.  </a:t>
            </a:r>
            <a:endParaRPr sz="1400">
              <a:solidFill>
                <a:srgbClr val="000000"/>
              </a:solidFill>
            </a:endParaRPr>
          </a:p>
          <a:p>
            <a:pPr marL="0" lvl="0" indent="0" algn="ctr" rtl="0">
              <a:spcBef>
                <a:spcPts val="0"/>
              </a:spcBef>
              <a:spcAft>
                <a:spcPts val="0"/>
              </a:spcAft>
              <a:buNone/>
            </a:pPr>
            <a:endParaRPr sz="1400">
              <a:solidFill>
                <a:srgbClr val="000000"/>
              </a:solidFill>
            </a:endParaRPr>
          </a:p>
          <a:p>
            <a:pPr marL="0" lvl="0" indent="0" algn="ctr" rtl="0">
              <a:spcBef>
                <a:spcPts val="0"/>
              </a:spcBef>
              <a:spcAft>
                <a:spcPts val="0"/>
              </a:spcAft>
              <a:buNone/>
            </a:pPr>
            <a:endParaRPr sz="1400">
              <a:solidFill>
                <a:srgbClr val="000000"/>
              </a:solidFill>
            </a:endParaRPr>
          </a:p>
        </p:txBody>
      </p:sp>
      <p:pic>
        <p:nvPicPr>
          <p:cNvPr id="1457" name="Google Shape;1457;p115"/>
          <p:cNvPicPr preferRelativeResize="0"/>
          <p:nvPr/>
        </p:nvPicPr>
        <p:blipFill rotWithShape="1">
          <a:blip r:embed="rId3">
            <a:alphaModFix/>
          </a:blip>
          <a:srcRect l="11.047%" t="10.728%" r="9.245%" b="10.728%"/>
          <a:stretch/>
        </p:blipFill>
        <p:spPr>
          <a:xfrm>
            <a:off x="6696425" y="1636575"/>
            <a:ext cx="2295175" cy="2261888"/>
          </a:xfrm>
          <a:prstGeom prst="rect">
            <a:avLst/>
          </a:prstGeom>
          <a:noFill/>
          <a:ln>
            <a:noFill/>
          </a:ln>
        </p:spPr>
      </p:pic>
    </p:spTree>
  </p:cSld>
  <p:clrMapOvr>
    <a:masterClrMapping/>
  </p:clrMapOvr>
</p:sld>
</file>

<file path=ppt/slides/slide4.xml><?xml version="1.0" encoding="utf-8"?>
<p:sld xmlns:a="http://purl.oclc.org/ooxml/drawingml/main" xmlns:r="http://purl.oclc.org/ooxml/officeDocument/relationships" xmlns:p="http://purl.oclc.org/ooxml/presentationml/main">
  <p:cSld>
    <p:bg>
      <p:bgPr>
        <a:solidFill>
          <a:srgbClr val="F1C232">
            <a:alpha val="49.69%"/>
          </a:srgbClr>
        </a:solidFill>
        <a:effectLst/>
      </p:bgPr>
    </p:bg>
    <p:spTree>
      <p:nvGrpSpPr>
        <p:cNvPr id="1" name="Shape 1197"/>
        <p:cNvGrpSpPr/>
        <p:nvPr/>
      </p:nvGrpSpPr>
      <p:grpSpPr>
        <a:xfrm>
          <a:off x="0" y="0"/>
          <a:ext cx="0" cy="0"/>
          <a:chOff x="0" y="0"/>
          <a:chExt cx="0" cy="0"/>
        </a:xfrm>
      </p:grpSpPr>
      <p:sp>
        <p:nvSpPr>
          <p:cNvPr id="1198" name="Google Shape;1198;p88"/>
          <p:cNvSpPr txBox="1">
            <a:spLocks noGrp="1"/>
          </p:cNvSpPr>
          <p:nvPr>
            <p:ph type="title"/>
          </p:nvPr>
        </p:nvSpPr>
        <p:spPr>
          <a:xfrm>
            <a:off x="1255175" y="1613025"/>
            <a:ext cx="5800500" cy="18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 User </a:t>
            </a:r>
            <a:br>
              <a:rPr lang="en"/>
            </a:br>
            <a:r>
              <a:rPr lang="en"/>
              <a:t>Research</a:t>
            </a:r>
            <a:endParaRPr/>
          </a:p>
        </p:txBody>
      </p:sp>
      <p:pic>
        <p:nvPicPr>
          <p:cNvPr id="1199" name="Google Shape;1199;p88"/>
          <p:cNvPicPr preferRelativeResize="0"/>
          <p:nvPr/>
        </p:nvPicPr>
        <p:blipFill rotWithShape="1">
          <a:blip r:embed="rId3">
            <a:alphaModFix/>
          </a:blip>
          <a:srcRect l="10.979%" r="10.987%"/>
          <a:stretch/>
        </p:blipFill>
        <p:spPr>
          <a:xfrm>
            <a:off x="5050300" y="642000"/>
            <a:ext cx="3873000" cy="3859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98"/>
                                        </p:tgtEl>
                                        <p:attrNameLst>
                                          <p:attrName>style.visibility</p:attrName>
                                        </p:attrNameLst>
                                      </p:cBhvr>
                                      <p:to>
                                        <p:strVal val="visible"/>
                                      </p:to>
                                    </p:set>
                                    <p:anim calcmode="lin" valueType="num">
                                      <p:cBhvr additive="base">
                                        <p:cTn id="7" dur="1000"/>
                                        <p:tgtEl>
                                          <p:spTgt spid="1198"/>
                                        </p:tgtEl>
                                        <p:attrNameLst>
                                          <p:attrName>ppt_x</p:attrName>
                                        </p:attrNameLst>
                                      </p:cBhvr>
                                      <p:tavLst>
                                        <p:tav tm="0%">
                                          <p:val>
                                            <p:strVal val="#ppt_x-1"/>
                                          </p:val>
                                        </p:tav>
                                        <p:tav tm="1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purl.oclc.org/ooxml/drawingml/main" xmlns:r="http://purl.oclc.org/ooxml/officeDocument/relationships" xmlns:p="http://purl.oclc.org/ooxml/presentationml/main">
  <p:cSld>
    <p:bg>
      <p:bgPr>
        <a:solidFill>
          <a:srgbClr val="F1C232">
            <a:alpha val="49.69%"/>
          </a:srgbClr>
        </a:solidFill>
        <a:effectLst/>
      </p:bgPr>
    </p:bg>
    <p:spTree>
      <p:nvGrpSpPr>
        <p:cNvPr id="1" name="Shape 1203"/>
        <p:cNvGrpSpPr/>
        <p:nvPr/>
      </p:nvGrpSpPr>
      <p:grpSpPr>
        <a:xfrm>
          <a:off x="0" y="0"/>
          <a:ext cx="0" cy="0"/>
          <a:chOff x="0" y="0"/>
          <a:chExt cx="0" cy="0"/>
        </a:xfrm>
      </p:grpSpPr>
      <p:sp>
        <p:nvSpPr>
          <p:cNvPr id="1204" name="Google Shape;1204;p89"/>
          <p:cNvSpPr txBox="1">
            <a:spLocks noGrp="1"/>
          </p:cNvSpPr>
          <p:nvPr>
            <p:ph type="title"/>
          </p:nvPr>
        </p:nvSpPr>
        <p:spPr>
          <a:xfrm>
            <a:off x="540000" y="271500"/>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Protopersona</a:t>
            </a:r>
            <a:endParaRPr/>
          </a:p>
        </p:txBody>
      </p:sp>
      <p:pic>
        <p:nvPicPr>
          <p:cNvPr id="1205" name="Google Shape;1205;p89"/>
          <p:cNvPicPr preferRelativeResize="0"/>
          <p:nvPr/>
        </p:nvPicPr>
        <p:blipFill>
          <a:blip r:embed="rId3">
            <a:alphaModFix/>
          </a:blip>
          <a:stretch>
            <a:fillRect/>
          </a:stretch>
        </p:blipFill>
        <p:spPr>
          <a:xfrm>
            <a:off x="474225" y="988350"/>
            <a:ext cx="8195549" cy="3709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04"/>
                                        </p:tgtEl>
                                        <p:attrNameLst>
                                          <p:attrName>style.visibility</p:attrName>
                                        </p:attrNameLst>
                                      </p:cBhvr>
                                      <p:to>
                                        <p:strVal val="visible"/>
                                      </p:to>
                                    </p:set>
                                    <p:animEffect transition="in" filter="fade">
                                      <p:cBhvr>
                                        <p:cTn id="7" dur="1000"/>
                                        <p:tgtEl>
                                          <p:spTgt spid="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purl.oclc.org/ooxml/drawingml/main" xmlns:r="http://purl.oclc.org/ooxml/officeDocument/relationships" xmlns:p="http://purl.oclc.org/ooxml/presentationml/main">
  <p:cSld>
    <p:bg>
      <p:bgPr>
        <a:blipFill>
          <a:blip r:embed="rId3">
            <a:alphaModFix/>
          </a:blip>
          <a:stretch>
            <a:fillRect/>
          </a:stretch>
        </a:blipFill>
        <a:effectLst/>
      </p:bgPr>
    </p:bg>
    <p:spTree>
      <p:nvGrpSpPr>
        <p:cNvPr id="1" name="Shape 1209"/>
        <p:cNvGrpSpPr/>
        <p:nvPr/>
      </p:nvGrpSpPr>
      <p:grpSpPr>
        <a:xfrm>
          <a:off x="0" y="0"/>
          <a:ext cx="0" cy="0"/>
          <a:chOff x="0" y="0"/>
          <a:chExt cx="0" cy="0"/>
        </a:xfrm>
      </p:grpSpPr>
      <p:sp>
        <p:nvSpPr>
          <p:cNvPr id="1210" name="Google Shape;1210;p90"/>
          <p:cNvSpPr txBox="1"/>
          <p:nvPr/>
        </p:nvSpPr>
        <p:spPr>
          <a:xfrm>
            <a:off x="3175000" y="3613150"/>
            <a:ext cx="3028800" cy="11853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Open Sans"/>
                <a:ea typeface="Open Sans"/>
                <a:cs typeface="Open Sans"/>
                <a:sym typeface="Open Sans"/>
              </a:rPr>
              <a:t>For our user to find the FAFSA home page on the original website, they would have to look over the entire page and find the link off to the left, nestled with various unrelated links.</a:t>
            </a:r>
            <a:endParaRPr sz="1300">
              <a:latin typeface="Open Sans"/>
              <a:ea typeface="Open Sans"/>
              <a:cs typeface="Open Sans"/>
              <a:sym typeface="Open Sans"/>
            </a:endParaRPr>
          </a:p>
        </p:txBody>
      </p:sp>
    </p:spTree>
  </p:cSld>
  <p:clrMapOvr>
    <a:masterClrMapping/>
  </p:clrMapOvr>
</p:sld>
</file>

<file path=ppt/slides/slide7.xml><?xml version="1.0" encoding="utf-8"?>
<p:sld xmlns:a="http://purl.oclc.org/ooxml/drawingml/main" xmlns:r="http://purl.oclc.org/ooxml/officeDocument/relationships" xmlns:p="http://purl.oclc.org/ooxml/presentationml/main">
  <p:cSld>
    <p:bg>
      <p:bgPr>
        <a:blipFill>
          <a:blip r:embed="rId3">
            <a:alphaModFix/>
          </a:blip>
          <a:stretch>
            <a:fillRect/>
          </a:stretch>
        </a:blipFill>
        <a:effectLst/>
      </p:bgPr>
    </p:bg>
    <p:spTree>
      <p:nvGrpSpPr>
        <p:cNvPr id="1" name="Shape 1214"/>
        <p:cNvGrpSpPr/>
        <p:nvPr/>
      </p:nvGrpSpPr>
      <p:grpSpPr>
        <a:xfrm>
          <a:off x="0" y="0"/>
          <a:ext cx="0" cy="0"/>
          <a:chOff x="0" y="0"/>
          <a:chExt cx="0" cy="0"/>
        </a:xfrm>
      </p:grpSpPr>
      <p:sp>
        <p:nvSpPr>
          <p:cNvPr id="1215" name="Google Shape;1215;p91"/>
          <p:cNvSpPr txBox="1"/>
          <p:nvPr/>
        </p:nvSpPr>
        <p:spPr>
          <a:xfrm>
            <a:off x="3175000" y="3613150"/>
            <a:ext cx="3028800" cy="11853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Open Sans"/>
                <a:ea typeface="Open Sans"/>
                <a:cs typeface="Open Sans"/>
                <a:sym typeface="Open Sans"/>
              </a:rPr>
              <a:t>For our user to find the Title IX page, they would need to click on the Laws header, click the link nestled off to the right, before landing at the intended page.</a:t>
            </a:r>
            <a:endParaRPr sz="1300">
              <a:latin typeface="Open Sans"/>
              <a:ea typeface="Open Sans"/>
              <a:cs typeface="Open Sans"/>
              <a:sym typeface="Open Sans"/>
            </a:endParaRPr>
          </a:p>
        </p:txBody>
      </p:sp>
    </p:spTree>
  </p:cSld>
  <p:clrMapOvr>
    <a:masterClrMapping/>
  </p:clrMapOvr>
</p:sld>
</file>

<file path=ppt/slides/slide8.xml><?xml version="1.0" encoding="utf-8"?>
<p:sld xmlns:a="http://purl.oclc.org/ooxml/drawingml/main" xmlns:r="http://purl.oclc.org/ooxml/officeDocument/relationships" xmlns:p="http://purl.oclc.org/ooxml/presentationml/main">
  <p:cSld>
    <p:bg>
      <p:bgPr>
        <a:blipFill>
          <a:blip r:embed="rId3">
            <a:alphaModFix/>
          </a:blip>
          <a:stretch>
            <a:fillRect/>
          </a:stretch>
        </a:blipFill>
        <a:effectLst/>
      </p:bgPr>
    </p:bg>
    <p:spTree>
      <p:nvGrpSpPr>
        <p:cNvPr id="1" name="Shape 1219"/>
        <p:cNvGrpSpPr/>
        <p:nvPr/>
      </p:nvGrpSpPr>
      <p:grpSpPr>
        <a:xfrm>
          <a:off x="0" y="0"/>
          <a:ext cx="0" cy="0"/>
          <a:chOff x="0" y="0"/>
          <a:chExt cx="0" cy="0"/>
        </a:xfrm>
      </p:grpSpPr>
      <p:sp>
        <p:nvSpPr>
          <p:cNvPr id="1220" name="Google Shape;1220;p92"/>
          <p:cNvSpPr txBox="1"/>
          <p:nvPr/>
        </p:nvSpPr>
        <p:spPr>
          <a:xfrm>
            <a:off x="3057600" y="3605575"/>
            <a:ext cx="3028800" cy="11853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Open Sans"/>
                <a:ea typeface="Open Sans"/>
                <a:cs typeface="Open Sans"/>
                <a:sym typeface="Open Sans"/>
              </a:rPr>
              <a:t>For our user to find the Grants Eligibility page, they would click on the Grants header, then another link at the top of the page, then another link to the Grants page. </a:t>
            </a:r>
            <a:endParaRPr sz="1300">
              <a:latin typeface="Open Sans"/>
              <a:ea typeface="Open Sans"/>
              <a:cs typeface="Open Sans"/>
              <a:sym typeface="Open Sans"/>
            </a:endParaRPr>
          </a:p>
        </p:txBody>
      </p:sp>
    </p:spTree>
  </p:cSld>
  <p:clrMapOvr>
    <a:masterClrMapping/>
  </p:clrMapOvr>
</p:sld>
</file>

<file path=ppt/slides/slide9.xml><?xml version="1.0" encoding="utf-8"?>
<p:sld xmlns:a="http://purl.oclc.org/ooxml/drawingml/main" xmlns:r="http://purl.oclc.org/ooxml/officeDocument/relationships" xmlns:p="http://purl.oclc.org/ooxml/presentationml/main">
  <p:cSld>
    <p:bg>
      <p:bgPr>
        <a:solidFill>
          <a:srgbClr val="F1C232">
            <a:alpha val="49.69%"/>
          </a:srgbClr>
        </a:solidFill>
        <a:effectLst/>
      </p:bgPr>
    </p:bg>
    <p:spTree>
      <p:nvGrpSpPr>
        <p:cNvPr id="1" name="Shape 1224"/>
        <p:cNvGrpSpPr/>
        <p:nvPr/>
      </p:nvGrpSpPr>
      <p:grpSpPr>
        <a:xfrm>
          <a:off x="0" y="0"/>
          <a:ext cx="0" cy="0"/>
          <a:chOff x="0" y="0"/>
          <a:chExt cx="0" cy="0"/>
        </a:xfrm>
      </p:grpSpPr>
      <p:grpSp>
        <p:nvGrpSpPr>
          <p:cNvPr id="1225" name="Google Shape;1225;p93"/>
          <p:cNvGrpSpPr/>
          <p:nvPr/>
        </p:nvGrpSpPr>
        <p:grpSpPr>
          <a:xfrm>
            <a:off x="3064162" y="1710052"/>
            <a:ext cx="3033317" cy="2750371"/>
            <a:chOff x="3064162" y="1502827"/>
            <a:chExt cx="3033317" cy="2750371"/>
          </a:xfrm>
        </p:grpSpPr>
        <p:sp>
          <p:nvSpPr>
            <p:cNvPr id="1226" name="Google Shape;1226;p93"/>
            <p:cNvSpPr/>
            <p:nvPr/>
          </p:nvSpPr>
          <p:spPr>
            <a:xfrm>
              <a:off x="4259150" y="1968688"/>
              <a:ext cx="655500" cy="305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3"/>
            <p:cNvSpPr/>
            <p:nvPr/>
          </p:nvSpPr>
          <p:spPr>
            <a:xfrm rot="-5401573">
              <a:off x="5090151" y="2725474"/>
              <a:ext cx="655800" cy="30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3"/>
            <p:cNvSpPr/>
            <p:nvPr/>
          </p:nvSpPr>
          <p:spPr>
            <a:xfrm>
              <a:off x="4738649" y="15028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3"/>
            <p:cNvSpPr/>
            <p:nvPr/>
          </p:nvSpPr>
          <p:spPr>
            <a:xfrm>
              <a:off x="3064162" y="150282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3"/>
            <p:cNvSpPr/>
            <p:nvPr/>
          </p:nvSpPr>
          <p:spPr>
            <a:xfrm>
              <a:off x="4738649" y="3016377"/>
              <a:ext cx="1358829" cy="1236821"/>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F4CCCC"/>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3"/>
            <p:cNvSpPr/>
            <p:nvPr/>
          </p:nvSpPr>
          <p:spPr>
            <a:xfrm>
              <a:off x="4981583" y="323749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3"/>
            <p:cNvSpPr/>
            <p:nvPr/>
          </p:nvSpPr>
          <p:spPr>
            <a:xfrm>
              <a:off x="4981583" y="172394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3"/>
            <p:cNvSpPr/>
            <p:nvPr/>
          </p:nvSpPr>
          <p:spPr>
            <a:xfrm>
              <a:off x="3307095" y="1723948"/>
              <a:ext cx="872962" cy="79458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4" name="Google Shape;1234;p93"/>
          <p:cNvSpPr txBox="1">
            <a:spLocks noGrp="1"/>
          </p:cNvSpPr>
          <p:nvPr>
            <p:ph type="title"/>
          </p:nvPr>
        </p:nvSpPr>
        <p:spPr>
          <a:xfrm>
            <a:off x="1554853" y="552100"/>
            <a:ext cx="6051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Usability Testing: Tasks Results</a:t>
            </a:r>
            <a:endParaRPr/>
          </a:p>
        </p:txBody>
      </p:sp>
      <p:sp>
        <p:nvSpPr>
          <p:cNvPr id="1235" name="Google Shape;1235;p93"/>
          <p:cNvSpPr txBox="1"/>
          <p:nvPr/>
        </p:nvSpPr>
        <p:spPr>
          <a:xfrm>
            <a:off x="6267713" y="1786238"/>
            <a:ext cx="19221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chemeClr val="accent2"/>
                </a:solidFill>
                <a:latin typeface="Josefin Sans"/>
                <a:ea typeface="Josefin Sans"/>
                <a:cs typeface="Josefin Sans"/>
                <a:sym typeface="Josefin Sans"/>
              </a:rPr>
              <a:t>FAFSA</a:t>
            </a:r>
            <a:endParaRPr sz="2700" b="1">
              <a:solidFill>
                <a:schemeClr val="accent2"/>
              </a:solidFill>
              <a:latin typeface="Josefin Sans"/>
              <a:ea typeface="Josefin Sans"/>
              <a:cs typeface="Josefin Sans"/>
              <a:sym typeface="Josefin Sans"/>
            </a:endParaRPr>
          </a:p>
        </p:txBody>
      </p:sp>
      <p:sp>
        <p:nvSpPr>
          <p:cNvPr id="1236" name="Google Shape;1236;p93"/>
          <p:cNvSpPr txBox="1"/>
          <p:nvPr/>
        </p:nvSpPr>
        <p:spPr>
          <a:xfrm>
            <a:off x="6267725" y="2131350"/>
            <a:ext cx="2528400" cy="8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Open Sans"/>
                <a:ea typeface="Open Sans"/>
                <a:cs typeface="Open Sans"/>
                <a:sym typeface="Open Sans"/>
              </a:rPr>
              <a:t>Users navigated to the FAFSA page from the home page </a:t>
            </a:r>
            <a:r>
              <a:rPr lang="en" b="1">
                <a:solidFill>
                  <a:schemeClr val="dk2"/>
                </a:solidFill>
                <a:latin typeface="Open Sans"/>
                <a:ea typeface="Open Sans"/>
                <a:cs typeface="Open Sans"/>
                <a:sym typeface="Open Sans"/>
              </a:rPr>
              <a:t>80% of attempts</a:t>
            </a: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p:txBody>
      </p:sp>
      <p:sp>
        <p:nvSpPr>
          <p:cNvPr id="1237" name="Google Shape;1237;p93"/>
          <p:cNvSpPr txBox="1"/>
          <p:nvPr/>
        </p:nvSpPr>
        <p:spPr>
          <a:xfrm>
            <a:off x="971788" y="1786238"/>
            <a:ext cx="19221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700" b="1">
                <a:solidFill>
                  <a:schemeClr val="dk1"/>
                </a:solidFill>
                <a:latin typeface="Josefin Sans"/>
                <a:ea typeface="Josefin Sans"/>
                <a:cs typeface="Josefin Sans"/>
                <a:sym typeface="Josefin Sans"/>
              </a:rPr>
              <a:t>Grants</a:t>
            </a:r>
            <a:endParaRPr sz="2700" b="1">
              <a:solidFill>
                <a:schemeClr val="dk1"/>
              </a:solidFill>
              <a:latin typeface="Josefin Sans"/>
              <a:ea typeface="Josefin Sans"/>
              <a:cs typeface="Josefin Sans"/>
              <a:sym typeface="Josefin Sans"/>
            </a:endParaRPr>
          </a:p>
        </p:txBody>
      </p:sp>
      <p:sp>
        <p:nvSpPr>
          <p:cNvPr id="1238" name="Google Shape;1238;p93"/>
          <p:cNvSpPr txBox="1"/>
          <p:nvPr/>
        </p:nvSpPr>
        <p:spPr>
          <a:xfrm>
            <a:off x="415300" y="2165550"/>
            <a:ext cx="2478600" cy="81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Open Sans"/>
                <a:ea typeface="Open Sans"/>
                <a:cs typeface="Open Sans"/>
                <a:sym typeface="Open Sans"/>
              </a:rPr>
              <a:t>Users found the Grant Programs by Eligibility page </a:t>
            </a:r>
            <a:r>
              <a:rPr lang="en" b="1">
                <a:solidFill>
                  <a:schemeClr val="dk2"/>
                </a:solidFill>
                <a:latin typeface="Open Sans"/>
                <a:ea typeface="Open Sans"/>
                <a:cs typeface="Open Sans"/>
                <a:sym typeface="Open Sans"/>
              </a:rPr>
              <a:t>90% of attempts</a:t>
            </a: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p:txBody>
      </p:sp>
      <p:sp>
        <p:nvSpPr>
          <p:cNvPr id="1239" name="Google Shape;1239;p93"/>
          <p:cNvSpPr txBox="1"/>
          <p:nvPr/>
        </p:nvSpPr>
        <p:spPr>
          <a:xfrm>
            <a:off x="6097476" y="3447675"/>
            <a:ext cx="15351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700" b="1">
                <a:solidFill>
                  <a:schemeClr val="dk1"/>
                </a:solidFill>
                <a:latin typeface="Josefin Sans"/>
                <a:ea typeface="Josefin Sans"/>
                <a:cs typeface="Josefin Sans"/>
                <a:sym typeface="Josefin Sans"/>
              </a:rPr>
              <a:t>Title IX</a:t>
            </a:r>
            <a:endParaRPr sz="2700" b="1">
              <a:solidFill>
                <a:schemeClr val="dk1"/>
              </a:solidFill>
              <a:latin typeface="Josefin Sans"/>
              <a:ea typeface="Josefin Sans"/>
              <a:cs typeface="Josefin Sans"/>
              <a:sym typeface="Josefin Sans"/>
            </a:endParaRPr>
          </a:p>
        </p:txBody>
      </p:sp>
      <p:sp>
        <p:nvSpPr>
          <p:cNvPr id="1240" name="Google Shape;1240;p93"/>
          <p:cNvSpPr txBox="1"/>
          <p:nvPr/>
        </p:nvSpPr>
        <p:spPr>
          <a:xfrm>
            <a:off x="6097475" y="3804675"/>
            <a:ext cx="2528400" cy="88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latin typeface="Open Sans"/>
                <a:ea typeface="Open Sans"/>
                <a:cs typeface="Open Sans"/>
                <a:sym typeface="Open Sans"/>
              </a:rPr>
              <a:t>Users arrived at the Title iX page from the home page </a:t>
            </a:r>
            <a:r>
              <a:rPr lang="en" b="1">
                <a:solidFill>
                  <a:schemeClr val="dk2"/>
                </a:solidFill>
                <a:latin typeface="Open Sans"/>
                <a:ea typeface="Open Sans"/>
                <a:cs typeface="Open Sans"/>
                <a:sym typeface="Open Sans"/>
              </a:rPr>
              <a:t>50% of attempts</a:t>
            </a: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p:txBody>
      </p:sp>
      <p:sp>
        <p:nvSpPr>
          <p:cNvPr id="1241" name="Google Shape;1241;p93"/>
          <p:cNvSpPr txBox="1"/>
          <p:nvPr/>
        </p:nvSpPr>
        <p:spPr>
          <a:xfrm flipH="1">
            <a:off x="3305625" y="1970825"/>
            <a:ext cx="957900" cy="7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Josefin Sans"/>
                <a:ea typeface="Josefin Sans"/>
                <a:cs typeface="Josefin Sans"/>
                <a:sym typeface="Josefin Sans"/>
              </a:rPr>
              <a:t>90%</a:t>
            </a:r>
            <a:endParaRPr sz="2500" b="1">
              <a:solidFill>
                <a:schemeClr val="dk1"/>
              </a:solidFill>
              <a:latin typeface="Josefin Sans"/>
              <a:ea typeface="Josefin Sans"/>
              <a:cs typeface="Josefin Sans"/>
              <a:sym typeface="Josefin Sans"/>
            </a:endParaRPr>
          </a:p>
        </p:txBody>
      </p:sp>
      <p:sp>
        <p:nvSpPr>
          <p:cNvPr id="1242" name="Google Shape;1242;p93"/>
          <p:cNvSpPr txBox="1"/>
          <p:nvPr/>
        </p:nvSpPr>
        <p:spPr>
          <a:xfrm flipH="1">
            <a:off x="4853125" y="1970813"/>
            <a:ext cx="1198800" cy="7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Josefin Sans"/>
                <a:ea typeface="Josefin Sans"/>
                <a:cs typeface="Josefin Sans"/>
                <a:sym typeface="Josefin Sans"/>
              </a:rPr>
              <a:t>80%</a:t>
            </a:r>
            <a:endParaRPr sz="2500" b="1">
              <a:solidFill>
                <a:schemeClr val="accent2"/>
              </a:solidFill>
              <a:latin typeface="Josefin Sans"/>
              <a:ea typeface="Josefin Sans"/>
              <a:cs typeface="Josefin Sans"/>
              <a:sym typeface="Josefin Sans"/>
            </a:endParaRPr>
          </a:p>
        </p:txBody>
      </p:sp>
      <p:sp>
        <p:nvSpPr>
          <p:cNvPr id="1243" name="Google Shape;1243;p93"/>
          <p:cNvSpPr txBox="1"/>
          <p:nvPr/>
        </p:nvSpPr>
        <p:spPr>
          <a:xfrm flipH="1">
            <a:off x="4853125" y="3492163"/>
            <a:ext cx="1198800" cy="7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EA9999"/>
                </a:solidFill>
                <a:latin typeface="Josefin Sans"/>
                <a:ea typeface="Josefin Sans"/>
                <a:cs typeface="Josefin Sans"/>
                <a:sym typeface="Josefin Sans"/>
              </a:rPr>
              <a:t>50%</a:t>
            </a:r>
            <a:endParaRPr sz="2500" b="1">
              <a:solidFill>
                <a:srgbClr val="EA9999"/>
              </a:solidFill>
              <a:latin typeface="Josefin Sans"/>
              <a:ea typeface="Josefin Sans"/>
              <a:cs typeface="Josefin Sans"/>
              <a:sym typeface="Josefin Sans"/>
            </a:endParaRPr>
          </a:p>
        </p:txBody>
      </p:sp>
      <p:sp>
        <p:nvSpPr>
          <p:cNvPr id="1244" name="Google Shape;1244;p93"/>
          <p:cNvSpPr txBox="1"/>
          <p:nvPr/>
        </p:nvSpPr>
        <p:spPr>
          <a:xfrm>
            <a:off x="908050" y="3321050"/>
            <a:ext cx="3033300" cy="12621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Open Sans"/>
                <a:ea typeface="Open Sans"/>
                <a:cs typeface="Open Sans"/>
                <a:sym typeface="Open Sans"/>
              </a:rPr>
              <a:t>Usability tests tasked users with beginning at the Department of Education’s home page, navigate to the Grants, FAFSA, and Title IX information pages.</a:t>
            </a:r>
            <a:endParaRPr>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4"/>
                                        </p:tgtEl>
                                        <p:attrNameLst>
                                          <p:attrName>style.visibility</p:attrName>
                                        </p:attrNameLst>
                                      </p:cBhvr>
                                      <p:to>
                                        <p:strVal val="visible"/>
                                      </p:to>
                                    </p:set>
                                    <p:animEffect transition="in" filter="fade">
                                      <p:cBhvr>
                                        <p:cTn id="7" dur="1000"/>
                                        <p:tgtEl>
                                          <p:spTgt spid="12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235"/>
                                        </p:tgtEl>
                                        <p:attrNameLst>
                                          <p:attrName>style.visibility</p:attrName>
                                        </p:attrNameLst>
                                      </p:cBhvr>
                                      <p:to>
                                        <p:strVal val="visible"/>
                                      </p:to>
                                    </p:set>
                                    <p:anim calcmode="lin" valueType="num">
                                      <p:cBhvr additive="base">
                                        <p:cTn id="11" dur="1000"/>
                                        <p:tgtEl>
                                          <p:spTgt spid="1235"/>
                                        </p:tgtEl>
                                        <p:attrNameLst>
                                          <p:attrName>ppt_x</p:attrName>
                                        </p:attrNameLst>
                                      </p:cBhvr>
                                      <p:tavLst>
                                        <p:tav tm="0%">
                                          <p:val>
                                            <p:strVal val="#ppt_x-1"/>
                                          </p:val>
                                        </p:tav>
                                        <p:tav tm="1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236"/>
                                        </p:tgtEl>
                                        <p:attrNameLst>
                                          <p:attrName>style.visibility</p:attrName>
                                        </p:attrNameLst>
                                      </p:cBhvr>
                                      <p:to>
                                        <p:strVal val="visible"/>
                                      </p:to>
                                    </p:set>
                                    <p:anim calcmode="lin" valueType="num">
                                      <p:cBhvr additive="base">
                                        <p:cTn id="14" dur="1000"/>
                                        <p:tgtEl>
                                          <p:spTgt spid="1236"/>
                                        </p:tgtEl>
                                        <p:attrNameLst>
                                          <p:attrName>ppt_x</p:attrName>
                                        </p:attrNameLst>
                                      </p:cBhvr>
                                      <p:tavLst>
                                        <p:tav tm="0%">
                                          <p:val>
                                            <p:strVal val="#ppt_x-1"/>
                                          </p:val>
                                        </p:tav>
                                        <p:tav tm="1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1237"/>
                                        </p:tgtEl>
                                        <p:attrNameLst>
                                          <p:attrName>style.visibility</p:attrName>
                                        </p:attrNameLst>
                                      </p:cBhvr>
                                      <p:to>
                                        <p:strVal val="visible"/>
                                      </p:to>
                                    </p:set>
                                    <p:anim calcmode="lin" valueType="num">
                                      <p:cBhvr additive="base">
                                        <p:cTn id="17" dur="1000"/>
                                        <p:tgtEl>
                                          <p:spTgt spid="1237"/>
                                        </p:tgtEl>
                                        <p:attrNameLst>
                                          <p:attrName>ppt_x</p:attrName>
                                        </p:attrNameLst>
                                      </p:cBhvr>
                                      <p:tavLst>
                                        <p:tav tm="0%">
                                          <p:val>
                                            <p:strVal val="#ppt_x+1"/>
                                          </p:val>
                                        </p:tav>
                                        <p:tav tm="1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1238"/>
                                        </p:tgtEl>
                                        <p:attrNameLst>
                                          <p:attrName>style.visibility</p:attrName>
                                        </p:attrNameLst>
                                      </p:cBhvr>
                                      <p:to>
                                        <p:strVal val="visible"/>
                                      </p:to>
                                    </p:set>
                                    <p:anim calcmode="lin" valueType="num">
                                      <p:cBhvr additive="base">
                                        <p:cTn id="20" dur="1000"/>
                                        <p:tgtEl>
                                          <p:spTgt spid="1238"/>
                                        </p:tgtEl>
                                        <p:attrNameLst>
                                          <p:attrName>ppt_x</p:attrName>
                                        </p:attrNameLst>
                                      </p:cBhvr>
                                      <p:tavLst>
                                        <p:tav tm="0%">
                                          <p:val>
                                            <p:strVal val="#ppt_x+1"/>
                                          </p:val>
                                        </p:tav>
                                        <p:tav tm="1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1239"/>
                                        </p:tgtEl>
                                        <p:attrNameLst>
                                          <p:attrName>style.visibility</p:attrName>
                                        </p:attrNameLst>
                                      </p:cBhvr>
                                      <p:to>
                                        <p:strVal val="visible"/>
                                      </p:to>
                                    </p:set>
                                    <p:anim calcmode="lin" valueType="num">
                                      <p:cBhvr additive="base">
                                        <p:cTn id="23" dur="1000"/>
                                        <p:tgtEl>
                                          <p:spTgt spid="1239"/>
                                        </p:tgtEl>
                                        <p:attrNameLst>
                                          <p:attrName>ppt_x</p:attrName>
                                        </p:attrNameLst>
                                      </p:cBhvr>
                                      <p:tavLst>
                                        <p:tav tm="0%">
                                          <p:val>
                                            <p:strVal val="#ppt_x+1"/>
                                          </p:val>
                                        </p:tav>
                                        <p:tav tm="1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240"/>
                                        </p:tgtEl>
                                        <p:attrNameLst>
                                          <p:attrName>style.visibility</p:attrName>
                                        </p:attrNameLst>
                                      </p:cBhvr>
                                      <p:to>
                                        <p:strVal val="visible"/>
                                      </p:to>
                                    </p:set>
                                    <p:anim calcmode="lin" valueType="num">
                                      <p:cBhvr additive="base">
                                        <p:cTn id="26" dur="1000"/>
                                        <p:tgtEl>
                                          <p:spTgt spid="1240"/>
                                        </p:tgtEl>
                                        <p:attrNameLst>
                                          <p:attrName>ppt_x</p:attrName>
                                        </p:attrNameLst>
                                      </p:cBhvr>
                                      <p:tavLst>
                                        <p:tav tm="0%">
                                          <p:val>
                                            <p:strVal val="#ppt_x+1"/>
                                          </p:val>
                                        </p:tav>
                                        <p:tav tm="1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1241"/>
                                        </p:tgtEl>
                                        <p:attrNameLst>
                                          <p:attrName>style.visibility</p:attrName>
                                        </p:attrNameLst>
                                      </p:cBhvr>
                                      <p:to>
                                        <p:strVal val="visible"/>
                                      </p:to>
                                    </p:set>
                                    <p:anim calcmode="lin" valueType="num">
                                      <p:cBhvr additive="base">
                                        <p:cTn id="29" dur="1000"/>
                                        <p:tgtEl>
                                          <p:spTgt spid="1241"/>
                                        </p:tgtEl>
                                        <p:attrNameLst>
                                          <p:attrName>ppt_x</p:attrName>
                                        </p:attrNameLst>
                                      </p:cBhvr>
                                      <p:tavLst>
                                        <p:tav tm="0%">
                                          <p:val>
                                            <p:strVal val="#ppt_x-1"/>
                                          </p:val>
                                        </p:tav>
                                        <p:tav tm="1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1242"/>
                                        </p:tgtEl>
                                        <p:attrNameLst>
                                          <p:attrName>style.visibility</p:attrName>
                                        </p:attrNameLst>
                                      </p:cBhvr>
                                      <p:to>
                                        <p:strVal val="visible"/>
                                      </p:to>
                                    </p:set>
                                    <p:anim calcmode="lin" valueType="num">
                                      <p:cBhvr additive="base">
                                        <p:cTn id="32" dur="1000"/>
                                        <p:tgtEl>
                                          <p:spTgt spid="1242"/>
                                        </p:tgtEl>
                                        <p:attrNameLst>
                                          <p:attrName>ppt_x</p:attrName>
                                        </p:attrNameLst>
                                      </p:cBhvr>
                                      <p:tavLst>
                                        <p:tav tm="0%">
                                          <p:val>
                                            <p:strVal val="#ppt_x+1"/>
                                          </p:val>
                                        </p:tav>
                                        <p:tav tm="1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1243"/>
                                        </p:tgtEl>
                                        <p:attrNameLst>
                                          <p:attrName>style.visibility</p:attrName>
                                        </p:attrNameLst>
                                      </p:cBhvr>
                                      <p:to>
                                        <p:strVal val="visible"/>
                                      </p:to>
                                    </p:set>
                                    <p:anim calcmode="lin" valueType="num">
                                      <p:cBhvr additive="base">
                                        <p:cTn id="35" dur="1000"/>
                                        <p:tgtEl>
                                          <p:spTgt spid="1243"/>
                                        </p:tgtEl>
                                        <p:attrNameLst>
                                          <p:attrName>ppt_x</p:attrName>
                                        </p:attrNameLst>
                                      </p:cBhvr>
                                      <p:tavLst>
                                        <p:tav tm="0%">
                                          <p:val>
                                            <p:strVal val="#ppt_x+1"/>
                                          </p:val>
                                        </p:tav>
                                        <p:tav tm="1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purl.oclc.org/ooxml/drawingml/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2.xml><?xml version="1.0" encoding="utf-8"?>
<a:theme xmlns:a="http://purl.oclc.org/ooxml/drawingml/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3.xml><?xml version="1.0" encoding="utf-8"?>
<a:theme xmlns:a="http://purl.oclc.org/ooxml/drawingml/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docProps/app.xml><?xml version="1.0" encoding="utf-8"?>
<Properties xmlns="http://purl.oclc.org/ooxml/officeDocument/extendedProperties" xmlns:vt="http://purl.oclc.org/ooxml/officeDocument/docPropsVTypes">
  <TotalTime>1000</TotalTime>
  <Words>1279</Words>
  <Application>Microsoft Office PowerPoint</Application>
  <PresentationFormat>On-screen Show (16:9)</PresentationFormat>
  <Paragraphs>122</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Anaheim</vt:lpstr>
      <vt:lpstr>Open Sans SemiBold</vt:lpstr>
      <vt:lpstr>Open Sans</vt:lpstr>
      <vt:lpstr>Fira Sans Condensed</vt:lpstr>
      <vt:lpstr>Roboto</vt:lpstr>
      <vt:lpstr>Josefin Sans</vt:lpstr>
      <vt:lpstr>Arial</vt:lpstr>
      <vt:lpstr>Calibri</vt:lpstr>
      <vt:lpstr>Roboto Condensed Light</vt:lpstr>
      <vt:lpstr>Nunito</vt:lpstr>
      <vt:lpstr>Aquatic and Physical Therapy Center XL by Slidesgo</vt:lpstr>
      <vt:lpstr>Shift</vt:lpstr>
      <vt:lpstr>U.S. Department of Education</vt:lpstr>
      <vt:lpstr>Project Overview</vt:lpstr>
      <vt:lpstr>Table of contents</vt:lpstr>
      <vt:lpstr>01 User  Research</vt:lpstr>
      <vt:lpstr>Protopersona</vt:lpstr>
      <vt:lpstr>PowerPoint Presentation</vt:lpstr>
      <vt:lpstr>PowerPoint Presentation</vt:lpstr>
      <vt:lpstr>PowerPoint Presentation</vt:lpstr>
      <vt:lpstr>Usability Testing: Tasks Results</vt:lpstr>
      <vt:lpstr>Usability Testing: User Feedback</vt:lpstr>
      <vt:lpstr>User Persona</vt:lpstr>
      <vt:lpstr>Navigation and Sitemap Evaluations</vt:lpstr>
      <vt:lpstr>02 Site Evaluation</vt:lpstr>
      <vt:lpstr>PowerPoint Presentation</vt:lpstr>
      <vt:lpstr>PowerPoint Presentation</vt:lpstr>
      <vt:lpstr>Navigation Heuristics Evaluation</vt:lpstr>
      <vt:lpstr>PowerPoint Presentation</vt:lpstr>
      <vt:lpstr>Example used: Grants page (top half)</vt:lpstr>
      <vt:lpstr>03 UI Design  &amp; Testing</vt:lpstr>
      <vt:lpstr>Header &amp; Footer Navigation (Desktop)</vt:lpstr>
      <vt:lpstr>Header &amp; Footer Navigation (Desktop)</vt:lpstr>
      <vt:lpstr>Header &amp; Footer Navigation (Mobile)</vt:lpstr>
      <vt:lpstr>Wireframing (Mobile)</vt:lpstr>
      <vt:lpstr>Wireframing (Desktop)</vt:lpstr>
      <vt:lpstr>04 Prototypes</vt:lpstr>
      <vt:lpstr>Prototype (Desktop)</vt:lpstr>
      <vt:lpstr>Prototype (Mobile)</vt:lpstr>
      <vt:lpstr>Usability Tests (new design)</vt:lpstr>
      <vt:lpstr>Redesigned UI Style Guide</vt:lpstr>
      <vt:lpstr>Conclusion</vt:lpstr>
      <vt:lpstr>Suggestions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Education</dc:title>
  <dc:creator>Parisa Mardanlou</dc:creator>
  <cp:lastModifiedBy>Parisa Mardanlou</cp:lastModifiedBy>
  <cp:revision>1</cp:revision>
  <dcterms:modified xsi:type="dcterms:W3CDTF">2023-08-30T17:42:35Z</dcterms:modified>
</cp:coreProperties>
</file>